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4"/>
  </p:sldMasterIdLst>
  <p:notesMasterIdLst>
    <p:notesMasterId r:id="rId35"/>
  </p:notesMasterIdLst>
  <p:handoutMasterIdLst>
    <p:handoutMasterId r:id="rId36"/>
  </p:handoutMasterIdLst>
  <p:sldIdLst>
    <p:sldId id="257" r:id="rId5"/>
    <p:sldId id="258" r:id="rId6"/>
    <p:sldId id="259" r:id="rId7"/>
    <p:sldId id="260" r:id="rId8"/>
    <p:sldId id="267" r:id="rId9"/>
    <p:sldId id="262" r:id="rId10"/>
    <p:sldId id="265" r:id="rId11"/>
    <p:sldId id="261" r:id="rId12"/>
    <p:sldId id="266" r:id="rId13"/>
    <p:sldId id="263" r:id="rId14"/>
    <p:sldId id="284" r:id="rId15"/>
    <p:sldId id="264" r:id="rId16"/>
    <p:sldId id="268" r:id="rId17"/>
    <p:sldId id="269" r:id="rId18"/>
    <p:sldId id="270" r:id="rId19"/>
    <p:sldId id="271" r:id="rId20"/>
    <p:sldId id="272" r:id="rId21"/>
    <p:sldId id="274" r:id="rId22"/>
    <p:sldId id="276" r:id="rId23"/>
    <p:sldId id="275" r:id="rId24"/>
    <p:sldId id="285" r:id="rId25"/>
    <p:sldId id="273" r:id="rId26"/>
    <p:sldId id="277" r:id="rId27"/>
    <p:sldId id="278" r:id="rId28"/>
    <p:sldId id="280" r:id="rId29"/>
    <p:sldId id="283" r:id="rId30"/>
    <p:sldId id="281" r:id="rId31"/>
    <p:sldId id="279" r:id="rId32"/>
    <p:sldId id="287" r:id="rId33"/>
    <p:sldId id="282" r:id="rId34"/>
  </p:sldIdLst>
  <p:sldSz cx="12192000" cy="6858000"/>
  <p:notesSz cx="7104063" cy="10234613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55" autoAdjust="0"/>
    <p:restoredTop sz="94660"/>
  </p:normalViewPr>
  <p:slideViewPr>
    <p:cSldViewPr snapToGrid="0">
      <p:cViewPr varScale="1">
        <p:scale>
          <a:sx n="87" d="100"/>
          <a:sy n="87" d="100"/>
        </p:scale>
        <p:origin x="3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_rels/data11.xml.rels><?xml version="1.0" encoding="UTF-8" standalone="yes"?>
<Relationships xmlns="http://schemas.openxmlformats.org/package/2006/relationships"><Relationship Id="rId2" Type="http://schemas.openxmlformats.org/officeDocument/2006/relationships/hyperlink" Target="mailto:gosiap@ukw.edu.pl" TargetMode="External"/><Relationship Id="rId1" Type="http://schemas.openxmlformats.org/officeDocument/2006/relationships/hyperlink" Target="mailto:dominika.przygoda@ukw.edu.pl" TargetMode="External"/></Relationships>
</file>

<file path=ppt/diagrams/_rels/drawing11.xml.rels><?xml version="1.0" encoding="UTF-8" standalone="yes"?>
<Relationships xmlns="http://schemas.openxmlformats.org/package/2006/relationships"><Relationship Id="rId2" Type="http://schemas.openxmlformats.org/officeDocument/2006/relationships/hyperlink" Target="mailto:gosiap@ukw.edu.pl" TargetMode="External"/><Relationship Id="rId1" Type="http://schemas.openxmlformats.org/officeDocument/2006/relationships/hyperlink" Target="mailto:dominika.przygoda@ukw.edu.p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70FD8F-0050-42E3-8B3A-6ED7CFB9852E}" type="doc">
      <dgm:prSet loTypeId="urn:microsoft.com/office/officeart/2005/8/layout/process3" loCatId="process" qsTypeId="urn:microsoft.com/office/officeart/2005/8/quickstyle/simple1" qsCatId="simple" csTypeId="urn:microsoft.com/office/officeart/2005/8/colors/accent1_3" csCatId="accent1" phldr="1"/>
      <dgm:spPr/>
      <dgm:t>
        <a:bodyPr rtlCol="0"/>
        <a:lstStyle/>
        <a:p>
          <a:pPr rtl="0"/>
          <a:endParaRPr lang="en-US"/>
        </a:p>
      </dgm:t>
    </dgm:pt>
    <dgm:pt modelId="{8DB5D7D5-6A1C-4ABC-8850-759A9D876047}">
      <dgm:prSet/>
      <dgm:spPr/>
      <dgm:t>
        <a:bodyPr rtlCol="0"/>
        <a:lstStyle/>
        <a:p>
          <a:pPr rtl="0"/>
          <a:r>
            <a:rPr lang="pl-PL" dirty="0"/>
            <a:t>Ś</a:t>
          </a:r>
          <a:r>
            <a:rPr lang="pl" dirty="0"/>
            <a:t>rodki na dyscyplinę</a:t>
          </a:r>
        </a:p>
      </dgm:t>
    </dgm:pt>
    <dgm:pt modelId="{D8874F40-D7B0-41DE-BB6F-A6014FEAB2D7}" type="parTrans" cxnId="{C5202EE1-10E9-4076-9D55-9E0CF8B152AF}">
      <dgm:prSet/>
      <dgm:spPr/>
      <dgm:t>
        <a:bodyPr rtlCol="0"/>
        <a:lstStyle/>
        <a:p>
          <a:pPr rtl="0"/>
          <a:endParaRPr lang="en-US"/>
        </a:p>
      </dgm:t>
    </dgm:pt>
    <dgm:pt modelId="{BD6E0A2E-99C8-4F5A-971A-CD211D1099FF}" type="sibTrans" cxnId="{C5202EE1-10E9-4076-9D55-9E0CF8B152AF}">
      <dgm:prSet/>
      <dgm:spPr/>
      <dgm:t>
        <a:bodyPr rtlCol="0"/>
        <a:lstStyle/>
        <a:p>
          <a:pPr rtl="0"/>
          <a:endParaRPr lang="en-US"/>
        </a:p>
      </dgm:t>
    </dgm:pt>
    <dgm:pt modelId="{96262926-A67D-4E4E-9515-5EBC67F0B634}">
      <dgm:prSet/>
      <dgm:spPr/>
      <dgm:t>
        <a:bodyPr rtlCol="0"/>
        <a:lstStyle/>
        <a:p>
          <a:pPr rtl="0"/>
          <a:r>
            <a:rPr lang="pl" dirty="0"/>
            <a:t>KOSZTOCHŁONNOŚĆ</a:t>
          </a:r>
        </a:p>
      </dgm:t>
    </dgm:pt>
    <dgm:pt modelId="{EC74E552-C501-4B0E-9400-E8B410F53D50}" type="parTrans" cxnId="{8C5B110A-FBC3-4CBF-BED2-413E87D4DAD5}">
      <dgm:prSet/>
      <dgm:spPr/>
      <dgm:t>
        <a:bodyPr rtlCol="0"/>
        <a:lstStyle/>
        <a:p>
          <a:pPr rtl="0"/>
          <a:endParaRPr lang="en-US"/>
        </a:p>
      </dgm:t>
    </dgm:pt>
    <dgm:pt modelId="{1DA7ACEB-F642-43C1-BCB5-F580B9B985B9}" type="sibTrans" cxnId="{8C5B110A-FBC3-4CBF-BED2-413E87D4DAD5}">
      <dgm:prSet/>
      <dgm:spPr/>
      <dgm:t>
        <a:bodyPr rtlCol="0"/>
        <a:lstStyle/>
        <a:p>
          <a:pPr rtl="0"/>
          <a:endParaRPr lang="en-US"/>
        </a:p>
      </dgm:t>
    </dgm:pt>
    <dgm:pt modelId="{C5146535-FD3D-4589-98A3-623B8DA4B8DB}">
      <dgm:prSet/>
      <dgm:spPr/>
      <dgm:t>
        <a:bodyPr rtlCol="0"/>
        <a:lstStyle/>
        <a:p>
          <a:pPr rtl="0"/>
          <a:r>
            <a:rPr lang="pl" dirty="0"/>
            <a:t>Środki wydziałowe</a:t>
          </a:r>
        </a:p>
      </dgm:t>
    </dgm:pt>
    <dgm:pt modelId="{20848F78-EC70-4162-96CE-CC68006930F0}" type="parTrans" cxnId="{8EBF857E-7408-4941-91E4-293B0F59EEF7}">
      <dgm:prSet/>
      <dgm:spPr/>
      <dgm:t>
        <a:bodyPr rtlCol="0"/>
        <a:lstStyle/>
        <a:p>
          <a:pPr rtl="0"/>
          <a:endParaRPr lang="en-US"/>
        </a:p>
      </dgm:t>
    </dgm:pt>
    <dgm:pt modelId="{7A3CCAF8-AC3A-401E-AEDD-44BBC1AA9C31}" type="sibTrans" cxnId="{8EBF857E-7408-4941-91E4-293B0F59EEF7}">
      <dgm:prSet/>
      <dgm:spPr/>
      <dgm:t>
        <a:bodyPr rtlCol="0"/>
        <a:lstStyle/>
        <a:p>
          <a:pPr rtl="0"/>
          <a:endParaRPr lang="en-US"/>
        </a:p>
      </dgm:t>
    </dgm:pt>
    <dgm:pt modelId="{E80CA270-6C90-4E17-ACEA-46B56AD54DD1}">
      <dgm:prSet/>
      <dgm:spPr/>
      <dgm:t>
        <a:bodyPr rtlCol="0"/>
        <a:lstStyle/>
        <a:p>
          <a:pPr rtl="0"/>
          <a:r>
            <a:rPr lang="pl" dirty="0"/>
            <a:t>KOSZTORYS</a:t>
          </a:r>
        </a:p>
      </dgm:t>
    </dgm:pt>
    <dgm:pt modelId="{7EEC8067-96EF-4BE0-8BE3-BA59ED78A31F}" type="parTrans" cxnId="{2DC28DF8-5C1B-4F53-A4C1-D5B63FB54BAF}">
      <dgm:prSet/>
      <dgm:spPr/>
      <dgm:t>
        <a:bodyPr rtlCol="0"/>
        <a:lstStyle/>
        <a:p>
          <a:pPr rtl="0"/>
          <a:endParaRPr lang="en-US"/>
        </a:p>
      </dgm:t>
    </dgm:pt>
    <dgm:pt modelId="{1AFE46E5-6B07-4894-8ECB-21BD7E7B8AF1}" type="sibTrans" cxnId="{2DC28DF8-5C1B-4F53-A4C1-D5B63FB54BAF}">
      <dgm:prSet/>
      <dgm:spPr/>
      <dgm:t>
        <a:bodyPr rtlCol="0"/>
        <a:lstStyle/>
        <a:p>
          <a:pPr rtl="0"/>
          <a:endParaRPr lang="en-US"/>
        </a:p>
      </dgm:t>
    </dgm:pt>
    <dgm:pt modelId="{6ECE84E7-F6AC-426A-A5A1-826D95227C06}">
      <dgm:prSet/>
      <dgm:spPr/>
      <dgm:t>
        <a:bodyPr rtlCol="0"/>
        <a:lstStyle/>
        <a:p>
          <a:pPr rtl="0"/>
          <a:r>
            <a:rPr lang="pl-PL" dirty="0"/>
            <a:t>OCENA</a:t>
          </a:r>
          <a:endParaRPr lang="pl" dirty="0"/>
        </a:p>
      </dgm:t>
    </dgm:pt>
    <dgm:pt modelId="{844D177D-44AF-4834-81B2-0F9488FAE754}" type="parTrans" cxnId="{A99C5C95-5A45-4A4F-8A10-B8236311E38F}">
      <dgm:prSet/>
      <dgm:spPr/>
      <dgm:t>
        <a:bodyPr/>
        <a:lstStyle/>
        <a:p>
          <a:endParaRPr lang="pl-PL"/>
        </a:p>
      </dgm:t>
    </dgm:pt>
    <dgm:pt modelId="{29F38B70-7F9A-46DE-B072-FF46C704D0C5}" type="sibTrans" cxnId="{A99C5C95-5A45-4A4F-8A10-B8236311E38F}">
      <dgm:prSet/>
      <dgm:spPr/>
      <dgm:t>
        <a:bodyPr/>
        <a:lstStyle/>
        <a:p>
          <a:endParaRPr lang="pl-PL"/>
        </a:p>
      </dgm:t>
    </dgm:pt>
    <dgm:pt modelId="{3940F615-EDAA-4ADF-B9A1-EFD37702E1A6}">
      <dgm:prSet/>
      <dgm:spPr/>
      <dgm:t>
        <a:bodyPr rtlCol="0"/>
        <a:lstStyle/>
        <a:p>
          <a:pPr rtl="0"/>
          <a:r>
            <a:rPr lang="pl" dirty="0"/>
            <a:t>LICZBA DOKTORANTÓW</a:t>
          </a:r>
        </a:p>
      </dgm:t>
    </dgm:pt>
    <dgm:pt modelId="{91052B7E-0170-435A-A70D-B62290CCBA61}" type="parTrans" cxnId="{EBC5598B-C9FC-41D5-84B1-15959DEDAB83}">
      <dgm:prSet/>
      <dgm:spPr/>
      <dgm:t>
        <a:bodyPr/>
        <a:lstStyle/>
        <a:p>
          <a:endParaRPr lang="pl-PL"/>
        </a:p>
      </dgm:t>
    </dgm:pt>
    <dgm:pt modelId="{73D2A4DD-3D23-4141-AE3E-E6C1D1FCAC4F}" type="sibTrans" cxnId="{EBC5598B-C9FC-41D5-84B1-15959DEDAB83}">
      <dgm:prSet/>
      <dgm:spPr/>
      <dgm:t>
        <a:bodyPr/>
        <a:lstStyle/>
        <a:p>
          <a:endParaRPr lang="pl-PL"/>
        </a:p>
      </dgm:t>
    </dgm:pt>
    <dgm:pt modelId="{4EC1B76A-922E-4EE0-9792-7405AFED7A67}">
      <dgm:prSet/>
      <dgm:spPr/>
      <dgm:t>
        <a:bodyPr rtlCol="0"/>
        <a:lstStyle/>
        <a:p>
          <a:pPr rtl="0"/>
          <a:r>
            <a:rPr lang="pl" dirty="0"/>
            <a:t>PROMOTOR</a:t>
          </a:r>
        </a:p>
      </dgm:t>
    </dgm:pt>
    <dgm:pt modelId="{3C49B77F-1EA1-4B1C-99D1-221F6A411CBF}" type="parTrans" cxnId="{04601D8A-E66F-4515-991D-B6ADD33D9129}">
      <dgm:prSet/>
      <dgm:spPr/>
      <dgm:t>
        <a:bodyPr/>
        <a:lstStyle/>
        <a:p>
          <a:endParaRPr lang="pl-PL"/>
        </a:p>
      </dgm:t>
    </dgm:pt>
    <dgm:pt modelId="{66CA295B-8E44-49BE-BA2B-A37EC8C2534B}" type="sibTrans" cxnId="{04601D8A-E66F-4515-991D-B6ADD33D9129}">
      <dgm:prSet/>
      <dgm:spPr/>
      <dgm:t>
        <a:bodyPr/>
        <a:lstStyle/>
        <a:p>
          <a:endParaRPr lang="pl-PL"/>
        </a:p>
      </dgm:t>
    </dgm:pt>
    <dgm:pt modelId="{7C73CADE-E906-487C-9B44-2F330E886EA7}">
      <dgm:prSet/>
      <dgm:spPr/>
      <dgm:t>
        <a:bodyPr rtlCol="0"/>
        <a:lstStyle/>
        <a:p>
          <a:pPr rtl="0"/>
          <a:r>
            <a:rPr lang="pl" dirty="0"/>
            <a:t>DZIEKAN</a:t>
          </a:r>
        </a:p>
      </dgm:t>
    </dgm:pt>
    <dgm:pt modelId="{18C9BE33-DE4A-4CF4-835E-B96F916DB1D2}" type="parTrans" cxnId="{75902010-AB75-4175-8A6B-61C51160832B}">
      <dgm:prSet/>
      <dgm:spPr/>
      <dgm:t>
        <a:bodyPr/>
        <a:lstStyle/>
        <a:p>
          <a:endParaRPr lang="pl-PL"/>
        </a:p>
      </dgm:t>
    </dgm:pt>
    <dgm:pt modelId="{5AC1B281-B970-4F4D-BC7D-1E5A63E37DAF}" type="sibTrans" cxnId="{75902010-AB75-4175-8A6B-61C51160832B}">
      <dgm:prSet/>
      <dgm:spPr/>
      <dgm:t>
        <a:bodyPr/>
        <a:lstStyle/>
        <a:p>
          <a:endParaRPr lang="pl-PL"/>
        </a:p>
      </dgm:t>
    </dgm:pt>
    <dgm:pt modelId="{3B2191BA-FEBE-401E-98C9-6788C9D8B572}">
      <dgm:prSet/>
      <dgm:spPr/>
      <dgm:t>
        <a:bodyPr rtlCol="0"/>
        <a:lstStyle/>
        <a:p>
          <a:pPr rtl="0"/>
          <a:r>
            <a:rPr lang="pl-PL" dirty="0"/>
            <a:t>I</a:t>
          </a:r>
          <a:r>
            <a:rPr lang="pl" dirty="0"/>
            <a:t>le? DZIAŁ NAUKI</a:t>
          </a:r>
        </a:p>
      </dgm:t>
    </dgm:pt>
    <dgm:pt modelId="{6BA233FD-F4AF-4917-97F8-848F16C744A4}" type="parTrans" cxnId="{2A6CB1E8-CCF7-4D35-A641-2051FF7B5025}">
      <dgm:prSet/>
      <dgm:spPr/>
      <dgm:t>
        <a:bodyPr/>
        <a:lstStyle/>
        <a:p>
          <a:endParaRPr lang="pl-PL"/>
        </a:p>
      </dgm:t>
    </dgm:pt>
    <dgm:pt modelId="{6F84837F-54A7-475F-AA2B-A50A43E43A66}" type="sibTrans" cxnId="{2A6CB1E8-CCF7-4D35-A641-2051FF7B5025}">
      <dgm:prSet/>
      <dgm:spPr/>
      <dgm:t>
        <a:bodyPr/>
        <a:lstStyle/>
        <a:p>
          <a:endParaRPr lang="pl-PL"/>
        </a:p>
      </dgm:t>
    </dgm:pt>
    <dgm:pt modelId="{84BC3451-5119-4F95-9465-BD5AECF89A60}" type="pres">
      <dgm:prSet presAssocID="{6A70FD8F-0050-42E3-8B3A-6ED7CFB9852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4380DFE9-99AB-4897-A426-795600C48323}" type="pres">
      <dgm:prSet presAssocID="{8DB5D7D5-6A1C-4ABC-8850-759A9D876047}" presName="composite" presStyleCnt="0"/>
      <dgm:spPr/>
    </dgm:pt>
    <dgm:pt modelId="{D60A0432-15A3-47C1-8B2D-8B4F11560395}" type="pres">
      <dgm:prSet presAssocID="{8DB5D7D5-6A1C-4ABC-8850-759A9D876047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BFE52EC-AE45-4C2C-9C80-8200FF0A8F39}" type="pres">
      <dgm:prSet presAssocID="{8DB5D7D5-6A1C-4ABC-8850-759A9D876047}" presName="parSh" presStyleLbl="node1" presStyleIdx="0" presStyleCnt="2"/>
      <dgm:spPr/>
      <dgm:t>
        <a:bodyPr/>
        <a:lstStyle/>
        <a:p>
          <a:endParaRPr lang="pl-PL"/>
        </a:p>
      </dgm:t>
    </dgm:pt>
    <dgm:pt modelId="{FE1EEEC7-1563-4466-A2C6-523469C6AD38}" type="pres">
      <dgm:prSet presAssocID="{8DB5D7D5-6A1C-4ABC-8850-759A9D876047}" presName="desTx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30598B5-2DDF-45CB-B4C9-9462025273D6}" type="pres">
      <dgm:prSet presAssocID="{BD6E0A2E-99C8-4F5A-971A-CD211D1099FF}" presName="sibTrans" presStyleLbl="sibTrans2D1" presStyleIdx="0" presStyleCnt="1"/>
      <dgm:spPr/>
      <dgm:t>
        <a:bodyPr/>
        <a:lstStyle/>
        <a:p>
          <a:endParaRPr lang="pl-PL"/>
        </a:p>
      </dgm:t>
    </dgm:pt>
    <dgm:pt modelId="{5D904EE9-2484-45B6-9454-CD6B3A075A00}" type="pres">
      <dgm:prSet presAssocID="{BD6E0A2E-99C8-4F5A-971A-CD211D1099FF}" presName="connTx" presStyleLbl="sibTrans2D1" presStyleIdx="0" presStyleCnt="1"/>
      <dgm:spPr/>
      <dgm:t>
        <a:bodyPr/>
        <a:lstStyle/>
        <a:p>
          <a:endParaRPr lang="pl-PL"/>
        </a:p>
      </dgm:t>
    </dgm:pt>
    <dgm:pt modelId="{543F9A7F-410D-45D4-AFD9-58EA945989C3}" type="pres">
      <dgm:prSet presAssocID="{C5146535-FD3D-4589-98A3-623B8DA4B8DB}" presName="composite" presStyleCnt="0"/>
      <dgm:spPr/>
    </dgm:pt>
    <dgm:pt modelId="{219BEFAE-7E49-4BFA-8231-BE76F0A7417C}" type="pres">
      <dgm:prSet presAssocID="{C5146535-FD3D-4589-98A3-623B8DA4B8DB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2582C85-D307-4186-8164-8F9FD2AF2552}" type="pres">
      <dgm:prSet presAssocID="{C5146535-FD3D-4589-98A3-623B8DA4B8DB}" presName="parSh" presStyleLbl="node1" presStyleIdx="1" presStyleCnt="2"/>
      <dgm:spPr/>
      <dgm:t>
        <a:bodyPr/>
        <a:lstStyle/>
        <a:p>
          <a:endParaRPr lang="pl-PL"/>
        </a:p>
      </dgm:t>
    </dgm:pt>
    <dgm:pt modelId="{7726E797-5293-491A-9228-2C4F738F751B}" type="pres">
      <dgm:prSet presAssocID="{C5146535-FD3D-4589-98A3-623B8DA4B8DB}" presName="desTx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CF95852-06E1-4BE3-9806-32EEABE2F2AA}" type="presOf" srcId="{BD6E0A2E-99C8-4F5A-971A-CD211D1099FF}" destId="{5D904EE9-2484-45B6-9454-CD6B3A075A00}" srcOrd="1" destOrd="0" presId="urn:microsoft.com/office/officeart/2005/8/layout/process3"/>
    <dgm:cxn modelId="{04601D8A-E66F-4515-991D-B6ADD33D9129}" srcId="{C5146535-FD3D-4589-98A3-623B8DA4B8DB}" destId="{4EC1B76A-922E-4EE0-9792-7405AFED7A67}" srcOrd="1" destOrd="0" parTransId="{3C49B77F-1EA1-4B1C-99D1-221F6A411CBF}" sibTransId="{66CA295B-8E44-49BE-BA2B-A37EC8C2534B}"/>
    <dgm:cxn modelId="{E418F215-BC7A-43A9-88A4-55FB7905548D}" type="presOf" srcId="{7C73CADE-E906-487C-9B44-2F330E886EA7}" destId="{7726E797-5293-491A-9228-2C4F738F751B}" srcOrd="0" destOrd="2" presId="urn:microsoft.com/office/officeart/2005/8/layout/process3"/>
    <dgm:cxn modelId="{50EA1507-7398-455D-9983-66CC54A8AFC8}" type="presOf" srcId="{4EC1B76A-922E-4EE0-9792-7405AFED7A67}" destId="{7726E797-5293-491A-9228-2C4F738F751B}" srcOrd="0" destOrd="1" presId="urn:microsoft.com/office/officeart/2005/8/layout/process3"/>
    <dgm:cxn modelId="{5DD765DA-5B28-4A01-B56D-522D06A60C8E}" type="presOf" srcId="{BD6E0A2E-99C8-4F5A-971A-CD211D1099FF}" destId="{430598B5-2DDF-45CB-B4C9-9462025273D6}" srcOrd="0" destOrd="0" presId="urn:microsoft.com/office/officeart/2005/8/layout/process3"/>
    <dgm:cxn modelId="{48E8921E-97C4-4D3A-BB63-57FA6CBADB92}" type="presOf" srcId="{6ECE84E7-F6AC-426A-A5A1-826D95227C06}" destId="{FE1EEEC7-1563-4466-A2C6-523469C6AD38}" srcOrd="0" destOrd="1" presId="urn:microsoft.com/office/officeart/2005/8/layout/process3"/>
    <dgm:cxn modelId="{8EBF857E-7408-4941-91E4-293B0F59EEF7}" srcId="{6A70FD8F-0050-42E3-8B3A-6ED7CFB9852E}" destId="{C5146535-FD3D-4589-98A3-623B8DA4B8DB}" srcOrd="1" destOrd="0" parTransId="{20848F78-EC70-4162-96CE-CC68006930F0}" sibTransId="{7A3CCAF8-AC3A-401E-AEDD-44BBC1AA9C31}"/>
    <dgm:cxn modelId="{D9237449-E1BC-4649-AC42-7B1FE491D40C}" type="presOf" srcId="{C5146535-FD3D-4589-98A3-623B8DA4B8DB}" destId="{219BEFAE-7E49-4BFA-8231-BE76F0A7417C}" srcOrd="0" destOrd="0" presId="urn:microsoft.com/office/officeart/2005/8/layout/process3"/>
    <dgm:cxn modelId="{3F5B2158-87D2-46E9-AB72-C0F96DDE19C2}" type="presOf" srcId="{3B2191BA-FEBE-401E-98C9-6788C9D8B572}" destId="{7726E797-5293-491A-9228-2C4F738F751B}" srcOrd="0" destOrd="3" presId="urn:microsoft.com/office/officeart/2005/8/layout/process3"/>
    <dgm:cxn modelId="{A99C5C95-5A45-4A4F-8A10-B8236311E38F}" srcId="{8DB5D7D5-6A1C-4ABC-8850-759A9D876047}" destId="{6ECE84E7-F6AC-426A-A5A1-826D95227C06}" srcOrd="1" destOrd="0" parTransId="{844D177D-44AF-4834-81B2-0F9488FAE754}" sibTransId="{29F38B70-7F9A-46DE-B072-FF46C704D0C5}"/>
    <dgm:cxn modelId="{D57F74F0-FA68-4E11-90D9-8059CDD8E2B4}" type="presOf" srcId="{8DB5D7D5-6A1C-4ABC-8850-759A9D876047}" destId="{D60A0432-15A3-47C1-8B2D-8B4F11560395}" srcOrd="0" destOrd="0" presId="urn:microsoft.com/office/officeart/2005/8/layout/process3"/>
    <dgm:cxn modelId="{2A6CB1E8-CCF7-4D35-A641-2051FF7B5025}" srcId="{C5146535-FD3D-4589-98A3-623B8DA4B8DB}" destId="{3B2191BA-FEBE-401E-98C9-6788C9D8B572}" srcOrd="3" destOrd="0" parTransId="{6BA233FD-F4AF-4917-97F8-848F16C744A4}" sibTransId="{6F84837F-54A7-475F-AA2B-A50A43E43A66}"/>
    <dgm:cxn modelId="{C5202EE1-10E9-4076-9D55-9E0CF8B152AF}" srcId="{6A70FD8F-0050-42E3-8B3A-6ED7CFB9852E}" destId="{8DB5D7D5-6A1C-4ABC-8850-759A9D876047}" srcOrd="0" destOrd="0" parTransId="{D8874F40-D7B0-41DE-BB6F-A6014FEAB2D7}" sibTransId="{BD6E0A2E-99C8-4F5A-971A-CD211D1099FF}"/>
    <dgm:cxn modelId="{0E063B0B-B5C2-4820-A8EB-C4AC081C8004}" type="presOf" srcId="{6A70FD8F-0050-42E3-8B3A-6ED7CFB9852E}" destId="{84BC3451-5119-4F95-9465-BD5AECF89A60}" srcOrd="0" destOrd="0" presId="urn:microsoft.com/office/officeart/2005/8/layout/process3"/>
    <dgm:cxn modelId="{75902010-AB75-4175-8A6B-61C51160832B}" srcId="{C5146535-FD3D-4589-98A3-623B8DA4B8DB}" destId="{7C73CADE-E906-487C-9B44-2F330E886EA7}" srcOrd="2" destOrd="0" parTransId="{18C9BE33-DE4A-4CF4-835E-B96F916DB1D2}" sibTransId="{5AC1B281-B970-4F4D-BC7D-1E5A63E37DAF}"/>
    <dgm:cxn modelId="{47267E07-2AE1-420C-AAED-B06160D93290}" type="presOf" srcId="{96262926-A67D-4E4E-9515-5EBC67F0B634}" destId="{FE1EEEC7-1563-4466-A2C6-523469C6AD38}" srcOrd="0" destOrd="0" presId="urn:microsoft.com/office/officeart/2005/8/layout/process3"/>
    <dgm:cxn modelId="{EBC5598B-C9FC-41D5-84B1-15959DEDAB83}" srcId="{8DB5D7D5-6A1C-4ABC-8850-759A9D876047}" destId="{3940F615-EDAA-4ADF-B9A1-EFD37702E1A6}" srcOrd="2" destOrd="0" parTransId="{91052B7E-0170-435A-A70D-B62290CCBA61}" sibTransId="{73D2A4DD-3D23-4141-AE3E-E6C1D1FCAC4F}"/>
    <dgm:cxn modelId="{DD62ABF4-5A11-45A6-8A17-654BFA2EF2C5}" type="presOf" srcId="{3940F615-EDAA-4ADF-B9A1-EFD37702E1A6}" destId="{FE1EEEC7-1563-4466-A2C6-523469C6AD38}" srcOrd="0" destOrd="2" presId="urn:microsoft.com/office/officeart/2005/8/layout/process3"/>
    <dgm:cxn modelId="{5B2DF931-D78D-4B0C-9470-E415E1C15FE9}" type="presOf" srcId="{C5146535-FD3D-4589-98A3-623B8DA4B8DB}" destId="{22582C85-D307-4186-8164-8F9FD2AF2552}" srcOrd="1" destOrd="0" presId="urn:microsoft.com/office/officeart/2005/8/layout/process3"/>
    <dgm:cxn modelId="{0AD2374A-7995-4D20-9C82-FC5FAF0EFF8E}" type="presOf" srcId="{E80CA270-6C90-4E17-ACEA-46B56AD54DD1}" destId="{7726E797-5293-491A-9228-2C4F738F751B}" srcOrd="0" destOrd="0" presId="urn:microsoft.com/office/officeart/2005/8/layout/process3"/>
    <dgm:cxn modelId="{8C5B110A-FBC3-4CBF-BED2-413E87D4DAD5}" srcId="{8DB5D7D5-6A1C-4ABC-8850-759A9D876047}" destId="{96262926-A67D-4E4E-9515-5EBC67F0B634}" srcOrd="0" destOrd="0" parTransId="{EC74E552-C501-4B0E-9400-E8B410F53D50}" sibTransId="{1DA7ACEB-F642-43C1-BCB5-F580B9B985B9}"/>
    <dgm:cxn modelId="{2DC28DF8-5C1B-4F53-A4C1-D5B63FB54BAF}" srcId="{C5146535-FD3D-4589-98A3-623B8DA4B8DB}" destId="{E80CA270-6C90-4E17-ACEA-46B56AD54DD1}" srcOrd="0" destOrd="0" parTransId="{7EEC8067-96EF-4BE0-8BE3-BA59ED78A31F}" sibTransId="{1AFE46E5-6B07-4894-8ECB-21BD7E7B8AF1}"/>
    <dgm:cxn modelId="{C64A18AE-F028-40DC-B1E5-82076311DD26}" type="presOf" srcId="{8DB5D7D5-6A1C-4ABC-8850-759A9D876047}" destId="{2BFE52EC-AE45-4C2C-9C80-8200FF0A8F39}" srcOrd="1" destOrd="0" presId="urn:microsoft.com/office/officeart/2005/8/layout/process3"/>
    <dgm:cxn modelId="{81C35A9C-3499-46AF-BC5D-4C2AED2EB2DE}" type="presParOf" srcId="{84BC3451-5119-4F95-9465-BD5AECF89A60}" destId="{4380DFE9-99AB-4897-A426-795600C48323}" srcOrd="0" destOrd="0" presId="urn:microsoft.com/office/officeart/2005/8/layout/process3"/>
    <dgm:cxn modelId="{BD5EA5A0-8188-4EDE-9231-2ED227F775FB}" type="presParOf" srcId="{4380DFE9-99AB-4897-A426-795600C48323}" destId="{D60A0432-15A3-47C1-8B2D-8B4F11560395}" srcOrd="0" destOrd="0" presId="urn:microsoft.com/office/officeart/2005/8/layout/process3"/>
    <dgm:cxn modelId="{35FF0B86-3AD0-4E6C-B41D-7235E66FA63C}" type="presParOf" srcId="{4380DFE9-99AB-4897-A426-795600C48323}" destId="{2BFE52EC-AE45-4C2C-9C80-8200FF0A8F39}" srcOrd="1" destOrd="0" presId="urn:microsoft.com/office/officeart/2005/8/layout/process3"/>
    <dgm:cxn modelId="{B5F65199-28D7-4AD9-AA95-955BD36E0F79}" type="presParOf" srcId="{4380DFE9-99AB-4897-A426-795600C48323}" destId="{FE1EEEC7-1563-4466-A2C6-523469C6AD38}" srcOrd="2" destOrd="0" presId="urn:microsoft.com/office/officeart/2005/8/layout/process3"/>
    <dgm:cxn modelId="{D69F6DD4-1043-4FC0-A087-B99C8A5B6C23}" type="presParOf" srcId="{84BC3451-5119-4F95-9465-BD5AECF89A60}" destId="{430598B5-2DDF-45CB-B4C9-9462025273D6}" srcOrd="1" destOrd="0" presId="urn:microsoft.com/office/officeart/2005/8/layout/process3"/>
    <dgm:cxn modelId="{3996EA75-6003-4BFE-8384-3D5D41CC3957}" type="presParOf" srcId="{430598B5-2DDF-45CB-B4C9-9462025273D6}" destId="{5D904EE9-2484-45B6-9454-CD6B3A075A00}" srcOrd="0" destOrd="0" presId="urn:microsoft.com/office/officeart/2005/8/layout/process3"/>
    <dgm:cxn modelId="{9AC9031A-F044-4942-A472-04EC3F872D03}" type="presParOf" srcId="{84BC3451-5119-4F95-9465-BD5AECF89A60}" destId="{543F9A7F-410D-45D4-AFD9-58EA945989C3}" srcOrd="2" destOrd="0" presId="urn:microsoft.com/office/officeart/2005/8/layout/process3"/>
    <dgm:cxn modelId="{C4BC2E0C-00DE-4AED-B417-A0F418F35165}" type="presParOf" srcId="{543F9A7F-410D-45D4-AFD9-58EA945989C3}" destId="{219BEFAE-7E49-4BFA-8231-BE76F0A7417C}" srcOrd="0" destOrd="0" presId="urn:microsoft.com/office/officeart/2005/8/layout/process3"/>
    <dgm:cxn modelId="{D0F65D3B-769D-4D05-8982-B26ADB97A109}" type="presParOf" srcId="{543F9A7F-410D-45D4-AFD9-58EA945989C3}" destId="{22582C85-D307-4186-8164-8F9FD2AF2552}" srcOrd="1" destOrd="0" presId="urn:microsoft.com/office/officeart/2005/8/layout/process3"/>
    <dgm:cxn modelId="{69B098D3-7EA1-4737-87DF-3A744D0D858C}" type="presParOf" srcId="{543F9A7F-410D-45D4-AFD9-58EA945989C3}" destId="{7726E797-5293-491A-9228-2C4F738F751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09F91C-9494-4887-A202-CD0B7B18219D}" type="doc">
      <dgm:prSet loTypeId="urn:microsoft.com/office/officeart/2005/8/layout/chevron2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l-PL"/>
        </a:p>
      </dgm:t>
    </dgm:pt>
    <dgm:pt modelId="{C6825289-4672-4ECC-9C4F-CA0B5C42E4AC}">
      <dgm:prSet phldrT="[Tekst]"/>
      <dgm:spPr/>
      <dgm:t>
        <a:bodyPr/>
        <a:lstStyle/>
        <a:p>
          <a:r>
            <a:rPr lang="pl-PL" dirty="0"/>
            <a:t>1</a:t>
          </a:r>
        </a:p>
      </dgm:t>
    </dgm:pt>
    <dgm:pt modelId="{D43532B5-F262-4287-B017-5375DAB025A4}" type="parTrans" cxnId="{B40491AD-21A9-493B-8171-8F0C4F954637}">
      <dgm:prSet/>
      <dgm:spPr/>
      <dgm:t>
        <a:bodyPr/>
        <a:lstStyle/>
        <a:p>
          <a:endParaRPr lang="pl-PL"/>
        </a:p>
      </dgm:t>
    </dgm:pt>
    <dgm:pt modelId="{7DC60738-0F53-42DD-B708-3A6EB5E10319}" type="sibTrans" cxnId="{B40491AD-21A9-493B-8171-8F0C4F954637}">
      <dgm:prSet/>
      <dgm:spPr/>
      <dgm:t>
        <a:bodyPr/>
        <a:lstStyle/>
        <a:p>
          <a:endParaRPr lang="pl-PL"/>
        </a:p>
      </dgm:t>
    </dgm:pt>
    <dgm:pt modelId="{B6EE4D90-F801-4628-A545-3E688929494C}">
      <dgm:prSet phldrT="[Tekst]"/>
      <dgm:spPr/>
      <dgm:t>
        <a:bodyPr/>
        <a:lstStyle/>
        <a:p>
          <a:r>
            <a:rPr lang="pl-PL" dirty="0"/>
            <a:t>Ustalenia z promotorem, kosztorys</a:t>
          </a:r>
        </a:p>
      </dgm:t>
    </dgm:pt>
    <dgm:pt modelId="{B0E334C1-E5A5-42EF-820F-2D878C20767D}" type="parTrans" cxnId="{F0887D05-66B0-46AD-B77A-E0A2B5BD46DF}">
      <dgm:prSet/>
      <dgm:spPr/>
      <dgm:t>
        <a:bodyPr/>
        <a:lstStyle/>
        <a:p>
          <a:endParaRPr lang="pl-PL"/>
        </a:p>
      </dgm:t>
    </dgm:pt>
    <dgm:pt modelId="{ED523142-CF23-44B7-9C0E-B6177DEBABBA}" type="sibTrans" cxnId="{F0887D05-66B0-46AD-B77A-E0A2B5BD46DF}">
      <dgm:prSet/>
      <dgm:spPr/>
      <dgm:t>
        <a:bodyPr/>
        <a:lstStyle/>
        <a:p>
          <a:endParaRPr lang="pl-PL"/>
        </a:p>
      </dgm:t>
    </dgm:pt>
    <dgm:pt modelId="{1389A755-679E-4F05-9D24-0C32DD577BC5}">
      <dgm:prSet phldrT="[Tekst]"/>
      <dgm:spPr/>
      <dgm:t>
        <a:bodyPr/>
        <a:lstStyle/>
        <a:p>
          <a:r>
            <a:rPr lang="pl-PL" dirty="0"/>
            <a:t>2</a:t>
          </a:r>
        </a:p>
      </dgm:t>
    </dgm:pt>
    <dgm:pt modelId="{DD473B7C-4702-4D10-928F-BE1733A0EDD0}" type="parTrans" cxnId="{939DD32A-DF21-4152-8663-D2CA1F0FB436}">
      <dgm:prSet/>
      <dgm:spPr/>
      <dgm:t>
        <a:bodyPr/>
        <a:lstStyle/>
        <a:p>
          <a:endParaRPr lang="pl-PL"/>
        </a:p>
      </dgm:t>
    </dgm:pt>
    <dgm:pt modelId="{9001518F-D787-4674-A185-F6F2FBFC2181}" type="sibTrans" cxnId="{939DD32A-DF21-4152-8663-D2CA1F0FB436}">
      <dgm:prSet/>
      <dgm:spPr/>
      <dgm:t>
        <a:bodyPr/>
        <a:lstStyle/>
        <a:p>
          <a:endParaRPr lang="pl-PL"/>
        </a:p>
      </dgm:t>
    </dgm:pt>
    <dgm:pt modelId="{147ABE54-EBC6-420B-87C0-15B2E93A7DC3}">
      <dgm:prSet phldrT="[Tekst]"/>
      <dgm:spPr/>
      <dgm:t>
        <a:bodyPr/>
        <a:lstStyle/>
        <a:p>
          <a:r>
            <a:rPr lang="pl-PL" dirty="0"/>
            <a:t>Zgłoszenie do </a:t>
          </a:r>
          <a:r>
            <a:rPr lang="pl-PL" b="1" dirty="0"/>
            <a:t>Planu zamówień publicznych </a:t>
          </a:r>
          <a:r>
            <a:rPr lang="pl-PL" dirty="0"/>
            <a:t>(na wydziale!)</a:t>
          </a:r>
        </a:p>
      </dgm:t>
    </dgm:pt>
    <dgm:pt modelId="{9016D5EB-A5A4-4E53-96B0-215AE468F456}" type="parTrans" cxnId="{DB4F888E-ED85-42A5-84B9-30688F1DE4B4}">
      <dgm:prSet/>
      <dgm:spPr/>
      <dgm:t>
        <a:bodyPr/>
        <a:lstStyle/>
        <a:p>
          <a:endParaRPr lang="pl-PL"/>
        </a:p>
      </dgm:t>
    </dgm:pt>
    <dgm:pt modelId="{E71BBA69-D0B5-4DB6-BAFA-8F22D510AD38}" type="sibTrans" cxnId="{DB4F888E-ED85-42A5-84B9-30688F1DE4B4}">
      <dgm:prSet/>
      <dgm:spPr/>
      <dgm:t>
        <a:bodyPr/>
        <a:lstStyle/>
        <a:p>
          <a:endParaRPr lang="pl-PL"/>
        </a:p>
      </dgm:t>
    </dgm:pt>
    <dgm:pt modelId="{070F6A6A-7E28-4EB8-BD82-F712A2DD112A}">
      <dgm:prSet phldrT="[Tekst]"/>
      <dgm:spPr/>
      <dgm:t>
        <a:bodyPr/>
        <a:lstStyle/>
        <a:p>
          <a:r>
            <a:rPr lang="pl-PL" dirty="0"/>
            <a:t>4</a:t>
          </a:r>
        </a:p>
      </dgm:t>
    </dgm:pt>
    <dgm:pt modelId="{327DEF1C-F876-41A3-AE5C-C5F64D3D465D}" type="parTrans" cxnId="{28CE1966-5052-4AD1-8A62-2E2B1ED48C17}">
      <dgm:prSet/>
      <dgm:spPr/>
      <dgm:t>
        <a:bodyPr/>
        <a:lstStyle/>
        <a:p>
          <a:endParaRPr lang="pl-PL"/>
        </a:p>
      </dgm:t>
    </dgm:pt>
    <dgm:pt modelId="{42D4F3A3-744E-48CF-8900-3526ACF95C83}" type="sibTrans" cxnId="{28CE1966-5052-4AD1-8A62-2E2B1ED48C17}">
      <dgm:prSet/>
      <dgm:spPr/>
      <dgm:t>
        <a:bodyPr/>
        <a:lstStyle/>
        <a:p>
          <a:endParaRPr lang="pl-PL"/>
        </a:p>
      </dgm:t>
    </dgm:pt>
    <dgm:pt modelId="{B3412820-B4E2-46C5-8390-5E0E982626C8}">
      <dgm:prSet phldrT="[Tekst]"/>
      <dgm:spPr/>
      <dgm:t>
        <a:bodyPr/>
        <a:lstStyle/>
        <a:p>
          <a:r>
            <a:rPr lang="pl-PL" dirty="0"/>
            <a:t>Związek z realizacją indywidualnego planu badawczego (IPB)</a:t>
          </a:r>
        </a:p>
      </dgm:t>
    </dgm:pt>
    <dgm:pt modelId="{A904764C-087B-44BB-856A-54C55235C6C5}" type="parTrans" cxnId="{3E46AE91-2A62-4584-8CDB-A3426C5A6DE6}">
      <dgm:prSet/>
      <dgm:spPr/>
      <dgm:t>
        <a:bodyPr/>
        <a:lstStyle/>
        <a:p>
          <a:endParaRPr lang="pl-PL"/>
        </a:p>
      </dgm:t>
    </dgm:pt>
    <dgm:pt modelId="{2D40361B-F7C8-4DD2-B97C-E57AE3A03583}" type="sibTrans" cxnId="{3E46AE91-2A62-4584-8CDB-A3426C5A6DE6}">
      <dgm:prSet/>
      <dgm:spPr/>
      <dgm:t>
        <a:bodyPr/>
        <a:lstStyle/>
        <a:p>
          <a:endParaRPr lang="pl-PL"/>
        </a:p>
      </dgm:t>
    </dgm:pt>
    <dgm:pt modelId="{6A3AA2A9-5FB3-42BC-98E9-C3CB9355C456}">
      <dgm:prSet phldrT="[Tekst]"/>
      <dgm:spPr/>
      <dgm:t>
        <a:bodyPr/>
        <a:lstStyle/>
        <a:p>
          <a:r>
            <a:rPr lang="pl-PL" dirty="0"/>
            <a:t>3</a:t>
          </a:r>
        </a:p>
      </dgm:t>
    </dgm:pt>
    <dgm:pt modelId="{FE98E2EF-9294-4608-8195-3D9B3716023D}" type="parTrans" cxnId="{0E9FD97B-EA4A-4394-853E-50E388DC76E3}">
      <dgm:prSet/>
      <dgm:spPr/>
      <dgm:t>
        <a:bodyPr/>
        <a:lstStyle/>
        <a:p>
          <a:endParaRPr lang="pl-PL"/>
        </a:p>
      </dgm:t>
    </dgm:pt>
    <dgm:pt modelId="{1EEB993C-6D0A-44E8-AB83-1A5E648A12ED}" type="sibTrans" cxnId="{0E9FD97B-EA4A-4394-853E-50E388DC76E3}">
      <dgm:prSet/>
      <dgm:spPr/>
      <dgm:t>
        <a:bodyPr/>
        <a:lstStyle/>
        <a:p>
          <a:endParaRPr lang="pl-PL"/>
        </a:p>
      </dgm:t>
    </dgm:pt>
    <dgm:pt modelId="{6852B62C-B3F2-4E03-916E-14A69DB76A71}">
      <dgm:prSet phldrT="[Tekst]"/>
      <dgm:spPr/>
      <dgm:t>
        <a:bodyPr/>
        <a:lstStyle/>
        <a:p>
          <a:r>
            <a:rPr lang="pl-PL" dirty="0"/>
            <a:t>Ile mam pieniędzy? (Dział Nauki)</a:t>
          </a:r>
        </a:p>
      </dgm:t>
    </dgm:pt>
    <dgm:pt modelId="{C756CA4C-433C-4E84-83FC-32E8F0FDF263}" type="parTrans" cxnId="{E450C4BD-A107-4270-B092-35AC4CE1FA83}">
      <dgm:prSet/>
      <dgm:spPr/>
      <dgm:t>
        <a:bodyPr/>
        <a:lstStyle/>
        <a:p>
          <a:endParaRPr lang="pl-PL"/>
        </a:p>
      </dgm:t>
    </dgm:pt>
    <dgm:pt modelId="{EFD4A99D-E26F-4897-80C7-7FC8AD023601}" type="sibTrans" cxnId="{E450C4BD-A107-4270-B092-35AC4CE1FA83}">
      <dgm:prSet/>
      <dgm:spPr/>
      <dgm:t>
        <a:bodyPr/>
        <a:lstStyle/>
        <a:p>
          <a:endParaRPr lang="pl-PL"/>
        </a:p>
      </dgm:t>
    </dgm:pt>
    <dgm:pt modelId="{E8A601C6-FB58-4AEF-9163-A46DDD6640B9}">
      <dgm:prSet phldrT="[Tekst]"/>
      <dgm:spPr/>
      <dgm:t>
        <a:bodyPr/>
        <a:lstStyle/>
        <a:p>
          <a:r>
            <a:rPr lang="pl-PL" dirty="0"/>
            <a:t>Subwencja przyznawana jest w transzach (druga transza – połowa roku)</a:t>
          </a:r>
        </a:p>
      </dgm:t>
    </dgm:pt>
    <dgm:pt modelId="{6DB0B199-4B85-4838-80B0-69DE3539EF64}" type="parTrans" cxnId="{766ABADC-41C4-49E3-A978-F98960EE2986}">
      <dgm:prSet/>
      <dgm:spPr/>
      <dgm:t>
        <a:bodyPr/>
        <a:lstStyle/>
        <a:p>
          <a:endParaRPr lang="pl-PL"/>
        </a:p>
      </dgm:t>
    </dgm:pt>
    <dgm:pt modelId="{53E8E233-25AC-41AE-9747-5ED4CF91FC22}" type="sibTrans" cxnId="{766ABADC-41C4-49E3-A978-F98960EE2986}">
      <dgm:prSet/>
      <dgm:spPr/>
      <dgm:t>
        <a:bodyPr/>
        <a:lstStyle/>
        <a:p>
          <a:endParaRPr lang="pl-PL"/>
        </a:p>
      </dgm:t>
    </dgm:pt>
    <dgm:pt modelId="{EF90AF73-EBF9-4B23-97FA-A9F7367EAB34}">
      <dgm:prSet phldrT="[Tekst]"/>
      <dgm:spPr/>
      <dgm:t>
        <a:bodyPr/>
        <a:lstStyle/>
        <a:p>
          <a:r>
            <a:rPr lang="pl-PL" dirty="0"/>
            <a:t>30 % mniej – koszty pośrednie, np. </a:t>
          </a:r>
          <a:r>
            <a:rPr lang="pl-PL" dirty="0">
              <a:solidFill>
                <a:srgbClr val="FF0000"/>
              </a:solidFill>
            </a:rPr>
            <a:t>1000/1,3 = 769 zł (769*30%=230,70, 769+230,70=999,70 zł)</a:t>
          </a:r>
        </a:p>
      </dgm:t>
    </dgm:pt>
    <dgm:pt modelId="{3E5C7565-7C1D-4A9F-A570-7C4715BD043C}" type="parTrans" cxnId="{3260F58E-C732-487A-95A1-B16F91177FE0}">
      <dgm:prSet/>
      <dgm:spPr/>
      <dgm:t>
        <a:bodyPr/>
        <a:lstStyle/>
        <a:p>
          <a:endParaRPr lang="pl-PL"/>
        </a:p>
      </dgm:t>
    </dgm:pt>
    <dgm:pt modelId="{A72018D0-CB04-4A91-B068-D1DC92C522AD}" type="sibTrans" cxnId="{3260F58E-C732-487A-95A1-B16F91177FE0}">
      <dgm:prSet/>
      <dgm:spPr/>
      <dgm:t>
        <a:bodyPr/>
        <a:lstStyle/>
        <a:p>
          <a:endParaRPr lang="pl-PL"/>
        </a:p>
      </dgm:t>
    </dgm:pt>
    <dgm:pt modelId="{7AFB5CA0-B857-4B30-BDA9-CB9AD0AD71CA}">
      <dgm:prSet phldrT="[Teks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dirty="0"/>
            <a:t>Wycena zakupu czyli koszt zakupu</a:t>
          </a:r>
        </a:p>
      </dgm:t>
    </dgm:pt>
    <dgm:pt modelId="{C85EB61E-8B00-44EE-8C23-00CF598D8469}" type="parTrans" cxnId="{5E1059CC-4380-4E49-BEC2-566A0C404623}">
      <dgm:prSet/>
      <dgm:spPr/>
      <dgm:t>
        <a:bodyPr/>
        <a:lstStyle/>
        <a:p>
          <a:endParaRPr lang="pl-PL"/>
        </a:p>
      </dgm:t>
    </dgm:pt>
    <dgm:pt modelId="{FEB2832A-BFAD-4A0B-B5B1-4D21ADA4806B}" type="sibTrans" cxnId="{5E1059CC-4380-4E49-BEC2-566A0C404623}">
      <dgm:prSet/>
      <dgm:spPr/>
      <dgm:t>
        <a:bodyPr/>
        <a:lstStyle/>
        <a:p>
          <a:endParaRPr lang="pl-PL"/>
        </a:p>
      </dgm:t>
    </dgm:pt>
    <dgm:pt modelId="{A7C5E9CD-9295-4A10-8BD0-6C9CC302D9B6}">
      <dgm:prSet phldrT="[Teks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dirty="0"/>
            <a:t>Zapotrzebowanie (druk) / wniosek</a:t>
          </a:r>
        </a:p>
      </dgm:t>
    </dgm:pt>
    <dgm:pt modelId="{2A1BC089-9694-4A7D-9850-200DCE56173E}" type="parTrans" cxnId="{D441304B-CB44-4B8A-A4A3-B377F37A2D44}">
      <dgm:prSet/>
      <dgm:spPr/>
      <dgm:t>
        <a:bodyPr/>
        <a:lstStyle/>
        <a:p>
          <a:endParaRPr lang="pl-PL"/>
        </a:p>
      </dgm:t>
    </dgm:pt>
    <dgm:pt modelId="{8FB35221-098B-423D-9FF2-84A761F57829}" type="sibTrans" cxnId="{D441304B-CB44-4B8A-A4A3-B377F37A2D44}">
      <dgm:prSet/>
      <dgm:spPr/>
      <dgm:t>
        <a:bodyPr/>
        <a:lstStyle/>
        <a:p>
          <a:endParaRPr lang="pl-PL"/>
        </a:p>
      </dgm:t>
    </dgm:pt>
    <dgm:pt modelId="{A492A057-FB8E-41B1-8BFE-DE974E2C908A}">
      <dgm:prSet phldrT="[Teks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dirty="0"/>
            <a:t>Rezerwacja środków na podstawie zapotrzebowania</a:t>
          </a:r>
        </a:p>
      </dgm:t>
    </dgm:pt>
    <dgm:pt modelId="{ED6A581F-F62E-4156-A1CE-0DB63761E457}" type="parTrans" cxnId="{E128094E-AC71-487F-88E1-A0CF5EE1CD26}">
      <dgm:prSet/>
      <dgm:spPr/>
      <dgm:t>
        <a:bodyPr/>
        <a:lstStyle/>
        <a:p>
          <a:endParaRPr lang="pl-PL"/>
        </a:p>
      </dgm:t>
    </dgm:pt>
    <dgm:pt modelId="{A0926403-8A45-41B6-B501-E0C46601E8FF}" type="sibTrans" cxnId="{E128094E-AC71-487F-88E1-A0CF5EE1CD26}">
      <dgm:prSet/>
      <dgm:spPr/>
      <dgm:t>
        <a:bodyPr/>
        <a:lstStyle/>
        <a:p>
          <a:endParaRPr lang="pl-PL"/>
        </a:p>
      </dgm:t>
    </dgm:pt>
    <dgm:pt modelId="{A5AE7FC7-CE99-4A79-862C-7F2A6B5E0DBC}" type="pres">
      <dgm:prSet presAssocID="{2309F91C-9494-4887-A202-CD0B7B18219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DD38DBC-AD46-4543-8947-35EB09B49E4A}" type="pres">
      <dgm:prSet presAssocID="{C6825289-4672-4ECC-9C4F-CA0B5C42E4AC}" presName="composite" presStyleCnt="0"/>
      <dgm:spPr/>
    </dgm:pt>
    <dgm:pt modelId="{AE73245A-DC87-4E97-9F93-9D7D6C4BDDDC}" type="pres">
      <dgm:prSet presAssocID="{C6825289-4672-4ECC-9C4F-CA0B5C42E4AC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9A559C4-47A0-49F4-987F-22C71F4CDF71}" type="pres">
      <dgm:prSet presAssocID="{C6825289-4672-4ECC-9C4F-CA0B5C42E4AC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43E31CC-DD60-4F1A-9B12-29B42ACFF422}" type="pres">
      <dgm:prSet presAssocID="{7DC60738-0F53-42DD-B708-3A6EB5E10319}" presName="sp" presStyleCnt="0"/>
      <dgm:spPr/>
    </dgm:pt>
    <dgm:pt modelId="{D3B53C57-5038-48E3-8CB5-26C7463D217A}" type="pres">
      <dgm:prSet presAssocID="{1389A755-679E-4F05-9D24-0C32DD577BC5}" presName="composite" presStyleCnt="0"/>
      <dgm:spPr/>
    </dgm:pt>
    <dgm:pt modelId="{81C42496-48D6-468A-AB1D-D1B87B5FFD5F}" type="pres">
      <dgm:prSet presAssocID="{1389A755-679E-4F05-9D24-0C32DD577BC5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BBA24AA-7793-440D-A362-76AE8C997A5E}" type="pres">
      <dgm:prSet presAssocID="{1389A755-679E-4F05-9D24-0C32DD577BC5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6637149-081C-4F4C-9295-136DFF534BA7}" type="pres">
      <dgm:prSet presAssocID="{9001518F-D787-4674-A185-F6F2FBFC2181}" presName="sp" presStyleCnt="0"/>
      <dgm:spPr/>
    </dgm:pt>
    <dgm:pt modelId="{F6DC053A-1769-46C4-976E-B08415256935}" type="pres">
      <dgm:prSet presAssocID="{6A3AA2A9-5FB3-42BC-98E9-C3CB9355C456}" presName="composite" presStyleCnt="0"/>
      <dgm:spPr/>
    </dgm:pt>
    <dgm:pt modelId="{51828233-ED96-46AA-B8D6-4A08CD2103B7}" type="pres">
      <dgm:prSet presAssocID="{6A3AA2A9-5FB3-42BC-98E9-C3CB9355C456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C468946-A4C6-443D-A2FF-A409A70B4553}" type="pres">
      <dgm:prSet presAssocID="{6A3AA2A9-5FB3-42BC-98E9-C3CB9355C456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1FB1FDE-5E19-4B8B-9346-CD0280522642}" type="pres">
      <dgm:prSet presAssocID="{1EEB993C-6D0A-44E8-AB83-1A5E648A12ED}" presName="sp" presStyleCnt="0"/>
      <dgm:spPr/>
    </dgm:pt>
    <dgm:pt modelId="{99B1DF4C-3325-4A18-996B-57765A52200C}" type="pres">
      <dgm:prSet presAssocID="{070F6A6A-7E28-4EB8-BD82-F712A2DD112A}" presName="composite" presStyleCnt="0"/>
      <dgm:spPr/>
    </dgm:pt>
    <dgm:pt modelId="{22A95091-62A2-4016-9F72-1308A1950808}" type="pres">
      <dgm:prSet presAssocID="{070F6A6A-7E28-4EB8-BD82-F712A2DD112A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8FF0A5E-3D5C-45CD-8E76-77A3D8F6C59D}" type="pres">
      <dgm:prSet presAssocID="{070F6A6A-7E28-4EB8-BD82-F712A2DD112A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4C315F6-8CE9-48AD-B672-A0930E43D464}" type="presOf" srcId="{A492A057-FB8E-41B1-8BFE-DE974E2C908A}" destId="{38FF0A5E-3D5C-45CD-8E76-77A3D8F6C59D}" srcOrd="0" destOrd="2" presId="urn:microsoft.com/office/officeart/2005/8/layout/chevron2"/>
    <dgm:cxn modelId="{E128094E-AC71-487F-88E1-A0CF5EE1CD26}" srcId="{070F6A6A-7E28-4EB8-BD82-F712A2DD112A}" destId="{A492A057-FB8E-41B1-8BFE-DE974E2C908A}" srcOrd="2" destOrd="0" parTransId="{ED6A581F-F62E-4156-A1CE-0DB63761E457}" sibTransId="{A0926403-8A45-41B6-B501-E0C46601E8FF}"/>
    <dgm:cxn modelId="{F0887D05-66B0-46AD-B77A-E0A2B5BD46DF}" srcId="{C6825289-4672-4ECC-9C4F-CA0B5C42E4AC}" destId="{B6EE4D90-F801-4628-A545-3E688929494C}" srcOrd="0" destOrd="0" parTransId="{B0E334C1-E5A5-42EF-820F-2D878C20767D}" sibTransId="{ED523142-CF23-44B7-9C0E-B6177DEBABBA}"/>
    <dgm:cxn modelId="{9821C995-C232-42A6-8D6D-BAC72DB12D8A}" type="presOf" srcId="{070F6A6A-7E28-4EB8-BD82-F712A2DD112A}" destId="{22A95091-62A2-4016-9F72-1308A1950808}" srcOrd="0" destOrd="0" presId="urn:microsoft.com/office/officeart/2005/8/layout/chevron2"/>
    <dgm:cxn modelId="{7635487B-C806-4DAB-BCBE-021E49B9D727}" type="presOf" srcId="{6852B62C-B3F2-4E03-916E-14A69DB76A71}" destId="{DC468946-A4C6-443D-A2FF-A409A70B4553}" srcOrd="0" destOrd="0" presId="urn:microsoft.com/office/officeart/2005/8/layout/chevron2"/>
    <dgm:cxn modelId="{5D6F4AD0-B6EE-4BB2-84FB-6A896AA9E066}" type="presOf" srcId="{A7C5E9CD-9295-4A10-8BD0-6C9CC302D9B6}" destId="{38FF0A5E-3D5C-45CD-8E76-77A3D8F6C59D}" srcOrd="0" destOrd="1" presId="urn:microsoft.com/office/officeart/2005/8/layout/chevron2"/>
    <dgm:cxn modelId="{7B9BAE45-2C45-4B05-99A8-3774E223531C}" type="presOf" srcId="{6A3AA2A9-5FB3-42BC-98E9-C3CB9355C456}" destId="{51828233-ED96-46AA-B8D6-4A08CD2103B7}" srcOrd="0" destOrd="0" presId="urn:microsoft.com/office/officeart/2005/8/layout/chevron2"/>
    <dgm:cxn modelId="{E4452799-9D2B-477E-B0D0-97F9376AF29E}" type="presOf" srcId="{C6825289-4672-4ECC-9C4F-CA0B5C42E4AC}" destId="{AE73245A-DC87-4E97-9F93-9D7D6C4BDDDC}" srcOrd="0" destOrd="0" presId="urn:microsoft.com/office/officeart/2005/8/layout/chevron2"/>
    <dgm:cxn modelId="{98ABCFAA-2E71-471F-BD04-1F003FE60899}" type="presOf" srcId="{E8A601C6-FB58-4AEF-9163-A46DDD6640B9}" destId="{DC468946-A4C6-443D-A2FF-A409A70B4553}" srcOrd="0" destOrd="2" presId="urn:microsoft.com/office/officeart/2005/8/layout/chevron2"/>
    <dgm:cxn modelId="{5E1059CC-4380-4E49-BEC2-566A0C404623}" srcId="{070F6A6A-7E28-4EB8-BD82-F712A2DD112A}" destId="{7AFB5CA0-B857-4B30-BDA9-CB9AD0AD71CA}" srcOrd="0" destOrd="0" parTransId="{C85EB61E-8B00-44EE-8C23-00CF598D8469}" sibTransId="{FEB2832A-BFAD-4A0B-B5B1-4D21ADA4806B}"/>
    <dgm:cxn modelId="{B40491AD-21A9-493B-8171-8F0C4F954637}" srcId="{2309F91C-9494-4887-A202-CD0B7B18219D}" destId="{C6825289-4672-4ECC-9C4F-CA0B5C42E4AC}" srcOrd="0" destOrd="0" parTransId="{D43532B5-F262-4287-B017-5375DAB025A4}" sibTransId="{7DC60738-0F53-42DD-B708-3A6EB5E10319}"/>
    <dgm:cxn modelId="{2210DDB5-7F86-4C3C-B807-75D442298579}" type="presOf" srcId="{EF90AF73-EBF9-4B23-97FA-A9F7367EAB34}" destId="{DC468946-A4C6-443D-A2FF-A409A70B4553}" srcOrd="0" destOrd="1" presId="urn:microsoft.com/office/officeart/2005/8/layout/chevron2"/>
    <dgm:cxn modelId="{3260F58E-C732-487A-95A1-B16F91177FE0}" srcId="{6A3AA2A9-5FB3-42BC-98E9-C3CB9355C456}" destId="{EF90AF73-EBF9-4B23-97FA-A9F7367EAB34}" srcOrd="1" destOrd="0" parTransId="{3E5C7565-7C1D-4A9F-A570-7C4715BD043C}" sibTransId="{A72018D0-CB04-4A91-B068-D1DC92C522AD}"/>
    <dgm:cxn modelId="{28CE1966-5052-4AD1-8A62-2E2B1ED48C17}" srcId="{2309F91C-9494-4887-A202-CD0B7B18219D}" destId="{070F6A6A-7E28-4EB8-BD82-F712A2DD112A}" srcOrd="3" destOrd="0" parTransId="{327DEF1C-F876-41A3-AE5C-C5F64D3D465D}" sibTransId="{42D4F3A3-744E-48CF-8900-3526ACF95C83}"/>
    <dgm:cxn modelId="{3E46AE91-2A62-4584-8CDB-A3426C5A6DE6}" srcId="{C6825289-4672-4ECC-9C4F-CA0B5C42E4AC}" destId="{B3412820-B4E2-46C5-8390-5E0E982626C8}" srcOrd="1" destOrd="0" parTransId="{A904764C-087B-44BB-856A-54C55235C6C5}" sibTransId="{2D40361B-F7C8-4DD2-B97C-E57AE3A03583}"/>
    <dgm:cxn modelId="{939DD32A-DF21-4152-8663-D2CA1F0FB436}" srcId="{2309F91C-9494-4887-A202-CD0B7B18219D}" destId="{1389A755-679E-4F05-9D24-0C32DD577BC5}" srcOrd="1" destOrd="0" parTransId="{DD473B7C-4702-4D10-928F-BE1733A0EDD0}" sibTransId="{9001518F-D787-4674-A185-F6F2FBFC2181}"/>
    <dgm:cxn modelId="{D8B9953B-9D62-4397-B1DC-7E17A58D5A34}" type="presOf" srcId="{7AFB5CA0-B857-4B30-BDA9-CB9AD0AD71CA}" destId="{38FF0A5E-3D5C-45CD-8E76-77A3D8F6C59D}" srcOrd="0" destOrd="0" presId="urn:microsoft.com/office/officeart/2005/8/layout/chevron2"/>
    <dgm:cxn modelId="{DB4F888E-ED85-42A5-84B9-30688F1DE4B4}" srcId="{1389A755-679E-4F05-9D24-0C32DD577BC5}" destId="{147ABE54-EBC6-420B-87C0-15B2E93A7DC3}" srcOrd="0" destOrd="0" parTransId="{9016D5EB-A5A4-4E53-96B0-215AE468F456}" sibTransId="{E71BBA69-D0B5-4DB6-BAFA-8F22D510AD38}"/>
    <dgm:cxn modelId="{E450C4BD-A107-4270-B092-35AC4CE1FA83}" srcId="{6A3AA2A9-5FB3-42BC-98E9-C3CB9355C456}" destId="{6852B62C-B3F2-4E03-916E-14A69DB76A71}" srcOrd="0" destOrd="0" parTransId="{C756CA4C-433C-4E84-83FC-32E8F0FDF263}" sibTransId="{EFD4A99D-E26F-4897-80C7-7FC8AD023601}"/>
    <dgm:cxn modelId="{17008406-125C-4F73-A863-45F15AE31B5A}" type="presOf" srcId="{B6EE4D90-F801-4628-A545-3E688929494C}" destId="{99A559C4-47A0-49F4-987F-22C71F4CDF71}" srcOrd="0" destOrd="0" presId="urn:microsoft.com/office/officeart/2005/8/layout/chevron2"/>
    <dgm:cxn modelId="{4CED70BA-8D63-4787-8E27-16ABD00DB1DC}" type="presOf" srcId="{2309F91C-9494-4887-A202-CD0B7B18219D}" destId="{A5AE7FC7-CE99-4A79-862C-7F2A6B5E0DBC}" srcOrd="0" destOrd="0" presId="urn:microsoft.com/office/officeart/2005/8/layout/chevron2"/>
    <dgm:cxn modelId="{0E9FD97B-EA4A-4394-853E-50E388DC76E3}" srcId="{2309F91C-9494-4887-A202-CD0B7B18219D}" destId="{6A3AA2A9-5FB3-42BC-98E9-C3CB9355C456}" srcOrd="2" destOrd="0" parTransId="{FE98E2EF-9294-4608-8195-3D9B3716023D}" sibTransId="{1EEB993C-6D0A-44E8-AB83-1A5E648A12ED}"/>
    <dgm:cxn modelId="{634F8AB0-21B1-4399-8DAD-4C32E9071587}" type="presOf" srcId="{B3412820-B4E2-46C5-8390-5E0E982626C8}" destId="{99A559C4-47A0-49F4-987F-22C71F4CDF71}" srcOrd="0" destOrd="1" presId="urn:microsoft.com/office/officeart/2005/8/layout/chevron2"/>
    <dgm:cxn modelId="{749647E8-F5BF-422D-A97B-E7F0FB118D05}" type="presOf" srcId="{1389A755-679E-4F05-9D24-0C32DD577BC5}" destId="{81C42496-48D6-468A-AB1D-D1B87B5FFD5F}" srcOrd="0" destOrd="0" presId="urn:microsoft.com/office/officeart/2005/8/layout/chevron2"/>
    <dgm:cxn modelId="{E2DD73C2-8AD3-4489-85AB-5FCC4EAEB768}" type="presOf" srcId="{147ABE54-EBC6-420B-87C0-15B2E93A7DC3}" destId="{CBBA24AA-7793-440D-A362-76AE8C997A5E}" srcOrd="0" destOrd="0" presId="urn:microsoft.com/office/officeart/2005/8/layout/chevron2"/>
    <dgm:cxn modelId="{D441304B-CB44-4B8A-A4A3-B377F37A2D44}" srcId="{070F6A6A-7E28-4EB8-BD82-F712A2DD112A}" destId="{A7C5E9CD-9295-4A10-8BD0-6C9CC302D9B6}" srcOrd="1" destOrd="0" parTransId="{2A1BC089-9694-4A7D-9850-200DCE56173E}" sibTransId="{8FB35221-098B-423D-9FF2-84A761F57829}"/>
    <dgm:cxn modelId="{766ABADC-41C4-49E3-A978-F98960EE2986}" srcId="{6A3AA2A9-5FB3-42BC-98E9-C3CB9355C456}" destId="{E8A601C6-FB58-4AEF-9163-A46DDD6640B9}" srcOrd="2" destOrd="0" parTransId="{6DB0B199-4B85-4838-80B0-69DE3539EF64}" sibTransId="{53E8E233-25AC-41AE-9747-5ED4CF91FC22}"/>
    <dgm:cxn modelId="{817DC8AC-553C-4EA0-A8D6-3B2D15FCBC70}" type="presParOf" srcId="{A5AE7FC7-CE99-4A79-862C-7F2A6B5E0DBC}" destId="{2DD38DBC-AD46-4543-8947-35EB09B49E4A}" srcOrd="0" destOrd="0" presId="urn:microsoft.com/office/officeart/2005/8/layout/chevron2"/>
    <dgm:cxn modelId="{5E5F55F7-F4C1-41E5-A168-D29B519F24B7}" type="presParOf" srcId="{2DD38DBC-AD46-4543-8947-35EB09B49E4A}" destId="{AE73245A-DC87-4E97-9F93-9D7D6C4BDDDC}" srcOrd="0" destOrd="0" presId="urn:microsoft.com/office/officeart/2005/8/layout/chevron2"/>
    <dgm:cxn modelId="{E20D1749-DE53-450D-AF60-204A37614BB0}" type="presParOf" srcId="{2DD38DBC-AD46-4543-8947-35EB09B49E4A}" destId="{99A559C4-47A0-49F4-987F-22C71F4CDF71}" srcOrd="1" destOrd="0" presId="urn:microsoft.com/office/officeart/2005/8/layout/chevron2"/>
    <dgm:cxn modelId="{194297A6-257E-4433-B993-81A097956138}" type="presParOf" srcId="{A5AE7FC7-CE99-4A79-862C-7F2A6B5E0DBC}" destId="{F43E31CC-DD60-4F1A-9B12-29B42ACFF422}" srcOrd="1" destOrd="0" presId="urn:microsoft.com/office/officeart/2005/8/layout/chevron2"/>
    <dgm:cxn modelId="{06A4C387-BA1B-4A58-994D-0128F9B8A5F1}" type="presParOf" srcId="{A5AE7FC7-CE99-4A79-862C-7F2A6B5E0DBC}" destId="{D3B53C57-5038-48E3-8CB5-26C7463D217A}" srcOrd="2" destOrd="0" presId="urn:microsoft.com/office/officeart/2005/8/layout/chevron2"/>
    <dgm:cxn modelId="{B21A828E-5D4B-40B6-A79F-92475FD0B4CD}" type="presParOf" srcId="{D3B53C57-5038-48E3-8CB5-26C7463D217A}" destId="{81C42496-48D6-468A-AB1D-D1B87B5FFD5F}" srcOrd="0" destOrd="0" presId="urn:microsoft.com/office/officeart/2005/8/layout/chevron2"/>
    <dgm:cxn modelId="{97675E86-348E-47DE-B261-DE39F073CCDC}" type="presParOf" srcId="{D3B53C57-5038-48E3-8CB5-26C7463D217A}" destId="{CBBA24AA-7793-440D-A362-76AE8C997A5E}" srcOrd="1" destOrd="0" presId="urn:microsoft.com/office/officeart/2005/8/layout/chevron2"/>
    <dgm:cxn modelId="{305A324D-7A40-435C-98DA-E28DBDBDFC95}" type="presParOf" srcId="{A5AE7FC7-CE99-4A79-862C-7F2A6B5E0DBC}" destId="{56637149-081C-4F4C-9295-136DFF534BA7}" srcOrd="3" destOrd="0" presId="urn:microsoft.com/office/officeart/2005/8/layout/chevron2"/>
    <dgm:cxn modelId="{ED5454EB-2C7B-4F0E-9634-99DD48BA55FE}" type="presParOf" srcId="{A5AE7FC7-CE99-4A79-862C-7F2A6B5E0DBC}" destId="{F6DC053A-1769-46C4-976E-B08415256935}" srcOrd="4" destOrd="0" presId="urn:microsoft.com/office/officeart/2005/8/layout/chevron2"/>
    <dgm:cxn modelId="{12F90891-639D-4767-9179-E61C35C3123A}" type="presParOf" srcId="{F6DC053A-1769-46C4-976E-B08415256935}" destId="{51828233-ED96-46AA-B8D6-4A08CD2103B7}" srcOrd="0" destOrd="0" presId="urn:microsoft.com/office/officeart/2005/8/layout/chevron2"/>
    <dgm:cxn modelId="{7DAF3F8F-7039-40DD-9A01-43263496E408}" type="presParOf" srcId="{F6DC053A-1769-46C4-976E-B08415256935}" destId="{DC468946-A4C6-443D-A2FF-A409A70B4553}" srcOrd="1" destOrd="0" presId="urn:microsoft.com/office/officeart/2005/8/layout/chevron2"/>
    <dgm:cxn modelId="{1BDEF0C6-D594-4EB3-A955-103A0DD4633E}" type="presParOf" srcId="{A5AE7FC7-CE99-4A79-862C-7F2A6B5E0DBC}" destId="{11FB1FDE-5E19-4B8B-9346-CD0280522642}" srcOrd="5" destOrd="0" presId="urn:microsoft.com/office/officeart/2005/8/layout/chevron2"/>
    <dgm:cxn modelId="{31418528-38A3-4BC9-ADBB-A30FABFFA652}" type="presParOf" srcId="{A5AE7FC7-CE99-4A79-862C-7F2A6B5E0DBC}" destId="{99B1DF4C-3325-4A18-996B-57765A52200C}" srcOrd="6" destOrd="0" presId="urn:microsoft.com/office/officeart/2005/8/layout/chevron2"/>
    <dgm:cxn modelId="{7E8CBBB6-E9CF-4DB2-9923-EF71AEC7C9B9}" type="presParOf" srcId="{99B1DF4C-3325-4A18-996B-57765A52200C}" destId="{22A95091-62A2-4016-9F72-1308A1950808}" srcOrd="0" destOrd="0" presId="urn:microsoft.com/office/officeart/2005/8/layout/chevron2"/>
    <dgm:cxn modelId="{88C8B4BB-D675-4575-B7BF-C888D5388CBB}" type="presParOf" srcId="{99B1DF4C-3325-4A18-996B-57765A52200C}" destId="{38FF0A5E-3D5C-45CD-8E76-77A3D8F6C59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52E5CE-75DD-41CE-B446-256711CEB7F0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299D69F-B553-41D6-A111-99EEFFD6659A}">
      <dgm:prSet phldrT="[Tekst]"/>
      <dgm:spPr/>
      <dgm:t>
        <a:bodyPr/>
        <a:lstStyle/>
        <a:p>
          <a:r>
            <a:rPr lang="pl-PL" b="1" dirty="0"/>
            <a:t>Zapotrzebowanie</a:t>
          </a:r>
        </a:p>
      </dgm:t>
    </dgm:pt>
    <dgm:pt modelId="{14E052C4-3F38-4DC2-A630-4FD9FD10862B}" type="parTrans" cxnId="{81BB182D-802A-49B3-9492-1580F7182257}">
      <dgm:prSet/>
      <dgm:spPr/>
      <dgm:t>
        <a:bodyPr/>
        <a:lstStyle/>
        <a:p>
          <a:endParaRPr lang="pl-PL"/>
        </a:p>
      </dgm:t>
    </dgm:pt>
    <dgm:pt modelId="{10847A09-B538-4F19-9A90-A8656CD667EF}" type="sibTrans" cxnId="{81BB182D-802A-49B3-9492-1580F7182257}">
      <dgm:prSet/>
      <dgm:spPr/>
      <dgm:t>
        <a:bodyPr/>
        <a:lstStyle/>
        <a:p>
          <a:endParaRPr lang="pl-PL"/>
        </a:p>
      </dgm:t>
    </dgm:pt>
    <dgm:pt modelId="{0FC370F0-94C9-4F7F-BBE1-9AEB4C8C7F74}">
      <dgm:prSet phldrT="[Tekst]"/>
      <dgm:spPr/>
      <dgm:t>
        <a:bodyPr/>
        <a:lstStyle/>
        <a:p>
          <a:r>
            <a:rPr lang="pl-PL" dirty="0"/>
            <a:t>Zakupy </a:t>
          </a:r>
        </a:p>
        <a:p>
          <a:r>
            <a:rPr lang="pl-PL" dirty="0"/>
            <a:t>np. materiałów do badań, sprzętu, książek, materiałów biurowych</a:t>
          </a:r>
        </a:p>
      </dgm:t>
    </dgm:pt>
    <dgm:pt modelId="{A9F18B74-6188-443B-A0D5-3BA9F5B0AFAE}" type="parTrans" cxnId="{BB3DE55C-F9DE-4B7B-A24F-6A355E70226A}">
      <dgm:prSet/>
      <dgm:spPr/>
      <dgm:t>
        <a:bodyPr/>
        <a:lstStyle/>
        <a:p>
          <a:endParaRPr lang="pl-PL"/>
        </a:p>
      </dgm:t>
    </dgm:pt>
    <dgm:pt modelId="{7FD5287B-E06B-4E35-956F-9A7147DFBF58}" type="sibTrans" cxnId="{BB3DE55C-F9DE-4B7B-A24F-6A355E70226A}">
      <dgm:prSet/>
      <dgm:spPr/>
      <dgm:t>
        <a:bodyPr/>
        <a:lstStyle/>
        <a:p>
          <a:endParaRPr lang="pl-PL"/>
        </a:p>
      </dgm:t>
    </dgm:pt>
    <dgm:pt modelId="{3562EBD3-3D4F-419F-A9E0-9933138B9813}">
      <dgm:prSet phldrT="[Tekst]"/>
      <dgm:spPr/>
      <dgm:t>
        <a:bodyPr/>
        <a:lstStyle/>
        <a:p>
          <a:r>
            <a:rPr lang="pl-PL" dirty="0"/>
            <a:t>Usługi </a:t>
          </a:r>
        </a:p>
        <a:p>
          <a:r>
            <a:rPr lang="pl-PL" dirty="0"/>
            <a:t>np. tłumaczenia, wydanie publikacji w czasopiśmie</a:t>
          </a:r>
        </a:p>
      </dgm:t>
    </dgm:pt>
    <dgm:pt modelId="{10342090-BE2A-44D5-BF74-31C9E773AB93}" type="parTrans" cxnId="{818E0692-45BD-4562-846A-44238F09EDCB}">
      <dgm:prSet/>
      <dgm:spPr/>
      <dgm:t>
        <a:bodyPr/>
        <a:lstStyle/>
        <a:p>
          <a:endParaRPr lang="pl-PL"/>
        </a:p>
      </dgm:t>
    </dgm:pt>
    <dgm:pt modelId="{D2CEE642-79AD-4E85-AAD5-A808BEC7B523}" type="sibTrans" cxnId="{818E0692-45BD-4562-846A-44238F09EDCB}">
      <dgm:prSet/>
      <dgm:spPr/>
      <dgm:t>
        <a:bodyPr/>
        <a:lstStyle/>
        <a:p>
          <a:endParaRPr lang="pl-PL"/>
        </a:p>
      </dgm:t>
    </dgm:pt>
    <dgm:pt modelId="{BE3FAC12-CB4B-4FDC-890A-62F4ADEAD20A}">
      <dgm:prSet phldrT="[Tekst]"/>
      <dgm:spPr/>
      <dgm:t>
        <a:bodyPr/>
        <a:lstStyle/>
        <a:p>
          <a:r>
            <a:rPr lang="pl-PL" b="1" dirty="0"/>
            <a:t>Wniosek wyjazdowy</a:t>
          </a:r>
        </a:p>
      </dgm:t>
    </dgm:pt>
    <dgm:pt modelId="{9D46C2CD-5FD0-4561-8C9E-F5F3A095895A}" type="parTrans" cxnId="{2244DDA6-B6FC-40C7-AD39-F79A862664A6}">
      <dgm:prSet/>
      <dgm:spPr/>
      <dgm:t>
        <a:bodyPr/>
        <a:lstStyle/>
        <a:p>
          <a:endParaRPr lang="pl-PL"/>
        </a:p>
      </dgm:t>
    </dgm:pt>
    <dgm:pt modelId="{D5B10E33-9EFD-4AC2-A152-E15A4B2AC727}" type="sibTrans" cxnId="{2244DDA6-B6FC-40C7-AD39-F79A862664A6}">
      <dgm:prSet/>
      <dgm:spPr/>
      <dgm:t>
        <a:bodyPr/>
        <a:lstStyle/>
        <a:p>
          <a:endParaRPr lang="pl-PL"/>
        </a:p>
      </dgm:t>
    </dgm:pt>
    <dgm:pt modelId="{803DF03D-C236-450E-932C-F87E83697137}">
      <dgm:prSet phldrT="[Tekst]"/>
      <dgm:spPr/>
      <dgm:t>
        <a:bodyPr/>
        <a:lstStyle/>
        <a:p>
          <a:r>
            <a:rPr lang="pl-PL" dirty="0"/>
            <a:t>Konferencja, konferencja online</a:t>
          </a:r>
        </a:p>
      </dgm:t>
    </dgm:pt>
    <dgm:pt modelId="{CCE6C642-5D0F-4D31-B436-A320760043F9}" type="parTrans" cxnId="{E9F73030-EADE-4D02-99EE-2E807143F730}">
      <dgm:prSet/>
      <dgm:spPr/>
      <dgm:t>
        <a:bodyPr/>
        <a:lstStyle/>
        <a:p>
          <a:endParaRPr lang="pl-PL"/>
        </a:p>
      </dgm:t>
    </dgm:pt>
    <dgm:pt modelId="{60B3E77E-1E07-4DC6-9387-EFAFECD9042B}" type="sibTrans" cxnId="{E9F73030-EADE-4D02-99EE-2E807143F730}">
      <dgm:prSet/>
      <dgm:spPr/>
      <dgm:t>
        <a:bodyPr/>
        <a:lstStyle/>
        <a:p>
          <a:endParaRPr lang="pl-PL"/>
        </a:p>
      </dgm:t>
    </dgm:pt>
    <dgm:pt modelId="{FA29F27A-8EE9-4D92-9B7B-8695F9C9B9FC}">
      <dgm:prSet phldrT="[Tekst]"/>
      <dgm:spPr/>
      <dgm:t>
        <a:bodyPr/>
        <a:lstStyle/>
        <a:p>
          <a:r>
            <a:rPr lang="pl-PL" dirty="0"/>
            <a:t>Wyjątek: kwerenda jednodniowa (bez noclegu)</a:t>
          </a:r>
        </a:p>
      </dgm:t>
    </dgm:pt>
    <dgm:pt modelId="{AA543046-C842-43BC-BBC4-25689AF1D546}" type="parTrans" cxnId="{415C0189-B37A-4EC4-8134-A52D284EBB1D}">
      <dgm:prSet/>
      <dgm:spPr/>
      <dgm:t>
        <a:bodyPr/>
        <a:lstStyle/>
        <a:p>
          <a:endParaRPr lang="pl-PL"/>
        </a:p>
      </dgm:t>
    </dgm:pt>
    <dgm:pt modelId="{76F947BF-AF78-4F0B-85F3-9EC223CDF311}" type="sibTrans" cxnId="{415C0189-B37A-4EC4-8134-A52D284EBB1D}">
      <dgm:prSet/>
      <dgm:spPr/>
      <dgm:t>
        <a:bodyPr/>
        <a:lstStyle/>
        <a:p>
          <a:endParaRPr lang="pl-PL"/>
        </a:p>
      </dgm:t>
    </dgm:pt>
    <dgm:pt modelId="{9976E6D7-7EDF-46BA-8F09-57432B094B09}">
      <dgm:prSet phldrT="[Tekst]"/>
      <dgm:spPr/>
      <dgm:t>
        <a:bodyPr/>
        <a:lstStyle/>
        <a:p>
          <a:r>
            <a:rPr lang="pl-PL"/>
            <a:t>szkolenie</a:t>
          </a:r>
          <a:r>
            <a:rPr lang="pl-PL" dirty="0"/>
            <a:t>, kwerenda </a:t>
          </a:r>
        </a:p>
      </dgm:t>
    </dgm:pt>
    <dgm:pt modelId="{E84CE343-7D68-4E17-8FA0-0D3E006651D3}" type="parTrans" cxnId="{ED394891-AECA-4EE8-85E3-B3AC7E6615DF}">
      <dgm:prSet/>
      <dgm:spPr/>
      <dgm:t>
        <a:bodyPr/>
        <a:lstStyle/>
        <a:p>
          <a:endParaRPr lang="pl-PL"/>
        </a:p>
      </dgm:t>
    </dgm:pt>
    <dgm:pt modelId="{A82D816F-9AFA-4E1F-9987-5D872BEACB4D}" type="sibTrans" cxnId="{ED394891-AECA-4EE8-85E3-B3AC7E6615DF}">
      <dgm:prSet/>
      <dgm:spPr/>
      <dgm:t>
        <a:bodyPr/>
        <a:lstStyle/>
        <a:p>
          <a:endParaRPr lang="pl-PL"/>
        </a:p>
      </dgm:t>
    </dgm:pt>
    <dgm:pt modelId="{874AD077-F279-497C-A15B-CE0D1B35BB54}" type="pres">
      <dgm:prSet presAssocID="{0C52E5CE-75DD-41CE-B446-256711CEB7F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E25C21AD-CB68-4432-BD9E-575D60D7EDBE}" type="pres">
      <dgm:prSet presAssocID="{2299D69F-B553-41D6-A111-99EEFFD6659A}" presName="thickLine" presStyleLbl="alignNode1" presStyleIdx="0" presStyleCnt="2"/>
      <dgm:spPr/>
    </dgm:pt>
    <dgm:pt modelId="{192592E1-C80D-40C2-B095-89CB899A6097}" type="pres">
      <dgm:prSet presAssocID="{2299D69F-B553-41D6-A111-99EEFFD6659A}" presName="horz1" presStyleCnt="0"/>
      <dgm:spPr/>
    </dgm:pt>
    <dgm:pt modelId="{99487BC3-F848-4C9E-AAD6-15B42D0803D7}" type="pres">
      <dgm:prSet presAssocID="{2299D69F-B553-41D6-A111-99EEFFD6659A}" presName="tx1" presStyleLbl="revTx" presStyleIdx="0" presStyleCnt="7"/>
      <dgm:spPr/>
      <dgm:t>
        <a:bodyPr/>
        <a:lstStyle/>
        <a:p>
          <a:endParaRPr lang="pl-PL"/>
        </a:p>
      </dgm:t>
    </dgm:pt>
    <dgm:pt modelId="{760C7E5E-6DB9-47CA-A91C-603BA7098F3A}" type="pres">
      <dgm:prSet presAssocID="{2299D69F-B553-41D6-A111-99EEFFD6659A}" presName="vert1" presStyleCnt="0"/>
      <dgm:spPr/>
    </dgm:pt>
    <dgm:pt modelId="{65E67998-4BCE-46B9-8909-EF620943BA48}" type="pres">
      <dgm:prSet presAssocID="{0FC370F0-94C9-4F7F-BBE1-9AEB4C8C7F74}" presName="vertSpace2a" presStyleCnt="0"/>
      <dgm:spPr/>
    </dgm:pt>
    <dgm:pt modelId="{109CB6CA-10C1-44AD-9604-A26A7DCB525E}" type="pres">
      <dgm:prSet presAssocID="{0FC370F0-94C9-4F7F-BBE1-9AEB4C8C7F74}" presName="horz2" presStyleCnt="0"/>
      <dgm:spPr/>
    </dgm:pt>
    <dgm:pt modelId="{5FF79797-3506-43B5-A834-EA873A0B6463}" type="pres">
      <dgm:prSet presAssocID="{0FC370F0-94C9-4F7F-BBE1-9AEB4C8C7F74}" presName="horzSpace2" presStyleCnt="0"/>
      <dgm:spPr/>
    </dgm:pt>
    <dgm:pt modelId="{1FFCEF5A-4476-4C0D-BC3E-68EA0A20F421}" type="pres">
      <dgm:prSet presAssocID="{0FC370F0-94C9-4F7F-BBE1-9AEB4C8C7F74}" presName="tx2" presStyleLbl="revTx" presStyleIdx="1" presStyleCnt="7"/>
      <dgm:spPr/>
      <dgm:t>
        <a:bodyPr/>
        <a:lstStyle/>
        <a:p>
          <a:endParaRPr lang="pl-PL"/>
        </a:p>
      </dgm:t>
    </dgm:pt>
    <dgm:pt modelId="{FD2930E1-8238-4006-AA45-E62C21695283}" type="pres">
      <dgm:prSet presAssocID="{0FC370F0-94C9-4F7F-BBE1-9AEB4C8C7F74}" presName="vert2" presStyleCnt="0"/>
      <dgm:spPr/>
    </dgm:pt>
    <dgm:pt modelId="{E2171040-CFDB-4D08-B9A5-C30C5C38B526}" type="pres">
      <dgm:prSet presAssocID="{0FC370F0-94C9-4F7F-BBE1-9AEB4C8C7F74}" presName="thinLine2b" presStyleLbl="callout" presStyleIdx="0" presStyleCnt="5"/>
      <dgm:spPr/>
    </dgm:pt>
    <dgm:pt modelId="{CF567F6C-0081-49C7-B045-20E0CD97C0BF}" type="pres">
      <dgm:prSet presAssocID="{0FC370F0-94C9-4F7F-BBE1-9AEB4C8C7F74}" presName="vertSpace2b" presStyleCnt="0"/>
      <dgm:spPr/>
    </dgm:pt>
    <dgm:pt modelId="{57AAAF37-E72F-4998-83D0-41D68E273BA7}" type="pres">
      <dgm:prSet presAssocID="{3562EBD3-3D4F-419F-A9E0-9933138B9813}" presName="horz2" presStyleCnt="0"/>
      <dgm:spPr/>
    </dgm:pt>
    <dgm:pt modelId="{3590720B-3A1F-4973-9808-EE230BDBFDA8}" type="pres">
      <dgm:prSet presAssocID="{3562EBD3-3D4F-419F-A9E0-9933138B9813}" presName="horzSpace2" presStyleCnt="0"/>
      <dgm:spPr/>
    </dgm:pt>
    <dgm:pt modelId="{35F6D871-AF46-4556-B922-706A274DCD32}" type="pres">
      <dgm:prSet presAssocID="{3562EBD3-3D4F-419F-A9E0-9933138B9813}" presName="tx2" presStyleLbl="revTx" presStyleIdx="2" presStyleCnt="7"/>
      <dgm:spPr/>
      <dgm:t>
        <a:bodyPr/>
        <a:lstStyle/>
        <a:p>
          <a:endParaRPr lang="pl-PL"/>
        </a:p>
      </dgm:t>
    </dgm:pt>
    <dgm:pt modelId="{4BBAFCBE-F591-472A-B80C-D46BD5EE59AA}" type="pres">
      <dgm:prSet presAssocID="{3562EBD3-3D4F-419F-A9E0-9933138B9813}" presName="vert2" presStyleCnt="0"/>
      <dgm:spPr/>
    </dgm:pt>
    <dgm:pt modelId="{76DC057A-3DA0-4E7F-941C-3E45D0316861}" type="pres">
      <dgm:prSet presAssocID="{3562EBD3-3D4F-419F-A9E0-9933138B9813}" presName="thinLine2b" presStyleLbl="callout" presStyleIdx="1" presStyleCnt="5"/>
      <dgm:spPr/>
    </dgm:pt>
    <dgm:pt modelId="{7BEC1E7E-E528-4834-8D30-47D5CE1DE690}" type="pres">
      <dgm:prSet presAssocID="{3562EBD3-3D4F-419F-A9E0-9933138B9813}" presName="vertSpace2b" presStyleCnt="0"/>
      <dgm:spPr/>
    </dgm:pt>
    <dgm:pt modelId="{6EABAF6F-767D-47A7-AFC4-02AC00AD66E4}" type="pres">
      <dgm:prSet presAssocID="{BE3FAC12-CB4B-4FDC-890A-62F4ADEAD20A}" presName="thickLine" presStyleLbl="alignNode1" presStyleIdx="1" presStyleCnt="2"/>
      <dgm:spPr/>
    </dgm:pt>
    <dgm:pt modelId="{9C1C8FD8-CF30-4CC6-8F2D-AE7F69FDF5D2}" type="pres">
      <dgm:prSet presAssocID="{BE3FAC12-CB4B-4FDC-890A-62F4ADEAD20A}" presName="horz1" presStyleCnt="0"/>
      <dgm:spPr/>
    </dgm:pt>
    <dgm:pt modelId="{2238C619-5EB6-40CD-BBED-E933835C03B7}" type="pres">
      <dgm:prSet presAssocID="{BE3FAC12-CB4B-4FDC-890A-62F4ADEAD20A}" presName="tx1" presStyleLbl="revTx" presStyleIdx="3" presStyleCnt="7"/>
      <dgm:spPr/>
      <dgm:t>
        <a:bodyPr/>
        <a:lstStyle/>
        <a:p>
          <a:endParaRPr lang="pl-PL"/>
        </a:p>
      </dgm:t>
    </dgm:pt>
    <dgm:pt modelId="{61C3D51B-4A06-406D-8A65-3F7028B9179F}" type="pres">
      <dgm:prSet presAssocID="{BE3FAC12-CB4B-4FDC-890A-62F4ADEAD20A}" presName="vert1" presStyleCnt="0"/>
      <dgm:spPr/>
    </dgm:pt>
    <dgm:pt modelId="{C30670A8-4BDE-42B4-AF5A-69CCE1C38668}" type="pres">
      <dgm:prSet presAssocID="{803DF03D-C236-450E-932C-F87E83697137}" presName="vertSpace2a" presStyleCnt="0"/>
      <dgm:spPr/>
    </dgm:pt>
    <dgm:pt modelId="{A7EE94D9-B046-4C04-AEEB-166799706872}" type="pres">
      <dgm:prSet presAssocID="{803DF03D-C236-450E-932C-F87E83697137}" presName="horz2" presStyleCnt="0"/>
      <dgm:spPr/>
    </dgm:pt>
    <dgm:pt modelId="{83482FCC-87BF-4217-BBEA-8044FE5AF8AC}" type="pres">
      <dgm:prSet presAssocID="{803DF03D-C236-450E-932C-F87E83697137}" presName="horzSpace2" presStyleCnt="0"/>
      <dgm:spPr/>
    </dgm:pt>
    <dgm:pt modelId="{1EAE0A66-9A5F-4858-8C72-9237E5220C9C}" type="pres">
      <dgm:prSet presAssocID="{803DF03D-C236-450E-932C-F87E83697137}" presName="tx2" presStyleLbl="revTx" presStyleIdx="4" presStyleCnt="7"/>
      <dgm:spPr/>
      <dgm:t>
        <a:bodyPr/>
        <a:lstStyle/>
        <a:p>
          <a:endParaRPr lang="pl-PL"/>
        </a:p>
      </dgm:t>
    </dgm:pt>
    <dgm:pt modelId="{41EA4C29-2BE0-4257-A7AE-FAC92D55E0CA}" type="pres">
      <dgm:prSet presAssocID="{803DF03D-C236-450E-932C-F87E83697137}" presName="vert2" presStyleCnt="0"/>
      <dgm:spPr/>
    </dgm:pt>
    <dgm:pt modelId="{873FA283-A88F-4C9B-B9B4-03B3E78419DE}" type="pres">
      <dgm:prSet presAssocID="{803DF03D-C236-450E-932C-F87E83697137}" presName="thinLine2b" presStyleLbl="callout" presStyleIdx="2" presStyleCnt="5"/>
      <dgm:spPr/>
    </dgm:pt>
    <dgm:pt modelId="{2076BBE0-7A28-4694-A3BA-18BAD3C5454C}" type="pres">
      <dgm:prSet presAssocID="{803DF03D-C236-450E-932C-F87E83697137}" presName="vertSpace2b" presStyleCnt="0"/>
      <dgm:spPr/>
    </dgm:pt>
    <dgm:pt modelId="{C4218879-810D-422B-8D2E-003F52673886}" type="pres">
      <dgm:prSet presAssocID="{9976E6D7-7EDF-46BA-8F09-57432B094B09}" presName="horz2" presStyleCnt="0"/>
      <dgm:spPr/>
    </dgm:pt>
    <dgm:pt modelId="{7404837C-C79A-4076-B95E-DAC242DB88F7}" type="pres">
      <dgm:prSet presAssocID="{9976E6D7-7EDF-46BA-8F09-57432B094B09}" presName="horzSpace2" presStyleCnt="0"/>
      <dgm:spPr/>
    </dgm:pt>
    <dgm:pt modelId="{AFDCE501-4B27-4D6E-AB74-A8DBC4526EBE}" type="pres">
      <dgm:prSet presAssocID="{9976E6D7-7EDF-46BA-8F09-57432B094B09}" presName="tx2" presStyleLbl="revTx" presStyleIdx="5" presStyleCnt="7"/>
      <dgm:spPr/>
      <dgm:t>
        <a:bodyPr/>
        <a:lstStyle/>
        <a:p>
          <a:endParaRPr lang="pl-PL"/>
        </a:p>
      </dgm:t>
    </dgm:pt>
    <dgm:pt modelId="{8D23E48B-E8F4-477E-8337-29CD3E8D6CEB}" type="pres">
      <dgm:prSet presAssocID="{9976E6D7-7EDF-46BA-8F09-57432B094B09}" presName="vert2" presStyleCnt="0"/>
      <dgm:spPr/>
    </dgm:pt>
    <dgm:pt modelId="{65138A76-D1BB-4CCC-9F1A-EB3CAEEDB809}" type="pres">
      <dgm:prSet presAssocID="{9976E6D7-7EDF-46BA-8F09-57432B094B09}" presName="thinLine2b" presStyleLbl="callout" presStyleIdx="3" presStyleCnt="5"/>
      <dgm:spPr/>
    </dgm:pt>
    <dgm:pt modelId="{5545C3BC-A4CB-437C-8749-56AE7AE58669}" type="pres">
      <dgm:prSet presAssocID="{9976E6D7-7EDF-46BA-8F09-57432B094B09}" presName="vertSpace2b" presStyleCnt="0"/>
      <dgm:spPr/>
    </dgm:pt>
    <dgm:pt modelId="{C712093B-7AAB-4BCA-A185-7925423A11D2}" type="pres">
      <dgm:prSet presAssocID="{FA29F27A-8EE9-4D92-9B7B-8695F9C9B9FC}" presName="horz2" presStyleCnt="0"/>
      <dgm:spPr/>
    </dgm:pt>
    <dgm:pt modelId="{2EB03EB1-F82F-4396-BFBB-0A7452D00505}" type="pres">
      <dgm:prSet presAssocID="{FA29F27A-8EE9-4D92-9B7B-8695F9C9B9FC}" presName="horzSpace2" presStyleCnt="0"/>
      <dgm:spPr/>
    </dgm:pt>
    <dgm:pt modelId="{F111C822-5441-4DB8-A978-9DD973D36552}" type="pres">
      <dgm:prSet presAssocID="{FA29F27A-8EE9-4D92-9B7B-8695F9C9B9FC}" presName="tx2" presStyleLbl="revTx" presStyleIdx="6" presStyleCnt="7"/>
      <dgm:spPr/>
      <dgm:t>
        <a:bodyPr/>
        <a:lstStyle/>
        <a:p>
          <a:endParaRPr lang="pl-PL"/>
        </a:p>
      </dgm:t>
    </dgm:pt>
    <dgm:pt modelId="{6E98E131-060C-4CC4-9ABE-7B16761731B0}" type="pres">
      <dgm:prSet presAssocID="{FA29F27A-8EE9-4D92-9B7B-8695F9C9B9FC}" presName="vert2" presStyleCnt="0"/>
      <dgm:spPr/>
    </dgm:pt>
    <dgm:pt modelId="{47DD39AB-FB72-4C8B-9019-B3C6ABAC95C7}" type="pres">
      <dgm:prSet presAssocID="{FA29F27A-8EE9-4D92-9B7B-8695F9C9B9FC}" presName="thinLine2b" presStyleLbl="callout" presStyleIdx="4" presStyleCnt="5"/>
      <dgm:spPr/>
    </dgm:pt>
    <dgm:pt modelId="{2BAA7A59-8C56-4DCD-A9F0-4875D2970485}" type="pres">
      <dgm:prSet presAssocID="{FA29F27A-8EE9-4D92-9B7B-8695F9C9B9FC}" presName="vertSpace2b" presStyleCnt="0"/>
      <dgm:spPr/>
    </dgm:pt>
  </dgm:ptLst>
  <dgm:cxnLst>
    <dgm:cxn modelId="{81BB182D-802A-49B3-9492-1580F7182257}" srcId="{0C52E5CE-75DD-41CE-B446-256711CEB7F0}" destId="{2299D69F-B553-41D6-A111-99EEFFD6659A}" srcOrd="0" destOrd="0" parTransId="{14E052C4-3F38-4DC2-A630-4FD9FD10862B}" sibTransId="{10847A09-B538-4F19-9A90-A8656CD667EF}"/>
    <dgm:cxn modelId="{E97B8341-C0FD-4141-9639-1654B4591C12}" type="presOf" srcId="{9976E6D7-7EDF-46BA-8F09-57432B094B09}" destId="{AFDCE501-4B27-4D6E-AB74-A8DBC4526EBE}" srcOrd="0" destOrd="0" presId="urn:microsoft.com/office/officeart/2008/layout/LinedList"/>
    <dgm:cxn modelId="{63AE4DA4-D54D-4D53-BAD5-DF12D66632FF}" type="presOf" srcId="{803DF03D-C236-450E-932C-F87E83697137}" destId="{1EAE0A66-9A5F-4858-8C72-9237E5220C9C}" srcOrd="0" destOrd="0" presId="urn:microsoft.com/office/officeart/2008/layout/LinedList"/>
    <dgm:cxn modelId="{818E0692-45BD-4562-846A-44238F09EDCB}" srcId="{2299D69F-B553-41D6-A111-99EEFFD6659A}" destId="{3562EBD3-3D4F-419F-A9E0-9933138B9813}" srcOrd="1" destOrd="0" parTransId="{10342090-BE2A-44D5-BF74-31C9E773AB93}" sibTransId="{D2CEE642-79AD-4E85-AAD5-A808BEC7B523}"/>
    <dgm:cxn modelId="{DA4C7FB6-C367-4B7C-B29D-B8082C1E6E14}" type="presOf" srcId="{0C52E5CE-75DD-41CE-B446-256711CEB7F0}" destId="{874AD077-F279-497C-A15B-CE0D1B35BB54}" srcOrd="0" destOrd="0" presId="urn:microsoft.com/office/officeart/2008/layout/LinedList"/>
    <dgm:cxn modelId="{E9F73030-EADE-4D02-99EE-2E807143F730}" srcId="{BE3FAC12-CB4B-4FDC-890A-62F4ADEAD20A}" destId="{803DF03D-C236-450E-932C-F87E83697137}" srcOrd="0" destOrd="0" parTransId="{CCE6C642-5D0F-4D31-B436-A320760043F9}" sibTransId="{60B3E77E-1E07-4DC6-9387-EFAFECD9042B}"/>
    <dgm:cxn modelId="{2E3D0FBA-92CF-4A77-8EB7-35B08768C976}" type="presOf" srcId="{BE3FAC12-CB4B-4FDC-890A-62F4ADEAD20A}" destId="{2238C619-5EB6-40CD-BBED-E933835C03B7}" srcOrd="0" destOrd="0" presId="urn:microsoft.com/office/officeart/2008/layout/LinedList"/>
    <dgm:cxn modelId="{4564C5C2-63A7-4DF0-AB98-7E7EBAE00B60}" type="presOf" srcId="{FA29F27A-8EE9-4D92-9B7B-8695F9C9B9FC}" destId="{F111C822-5441-4DB8-A978-9DD973D36552}" srcOrd="0" destOrd="0" presId="urn:microsoft.com/office/officeart/2008/layout/LinedList"/>
    <dgm:cxn modelId="{2C7422AB-5114-49F2-B2E2-31313DF3FBFA}" type="presOf" srcId="{0FC370F0-94C9-4F7F-BBE1-9AEB4C8C7F74}" destId="{1FFCEF5A-4476-4C0D-BC3E-68EA0A20F421}" srcOrd="0" destOrd="0" presId="urn:microsoft.com/office/officeart/2008/layout/LinedList"/>
    <dgm:cxn modelId="{ED394891-AECA-4EE8-85E3-B3AC7E6615DF}" srcId="{BE3FAC12-CB4B-4FDC-890A-62F4ADEAD20A}" destId="{9976E6D7-7EDF-46BA-8F09-57432B094B09}" srcOrd="1" destOrd="0" parTransId="{E84CE343-7D68-4E17-8FA0-0D3E006651D3}" sibTransId="{A82D816F-9AFA-4E1F-9987-5D872BEACB4D}"/>
    <dgm:cxn modelId="{89D05728-B2B7-4581-B271-2DB6085E76B4}" type="presOf" srcId="{2299D69F-B553-41D6-A111-99EEFFD6659A}" destId="{99487BC3-F848-4C9E-AAD6-15B42D0803D7}" srcOrd="0" destOrd="0" presId="urn:microsoft.com/office/officeart/2008/layout/LinedList"/>
    <dgm:cxn modelId="{BB3DE55C-F9DE-4B7B-A24F-6A355E70226A}" srcId="{2299D69F-B553-41D6-A111-99EEFFD6659A}" destId="{0FC370F0-94C9-4F7F-BBE1-9AEB4C8C7F74}" srcOrd="0" destOrd="0" parTransId="{A9F18B74-6188-443B-A0D5-3BA9F5B0AFAE}" sibTransId="{7FD5287B-E06B-4E35-956F-9A7147DFBF58}"/>
    <dgm:cxn modelId="{415C0189-B37A-4EC4-8134-A52D284EBB1D}" srcId="{BE3FAC12-CB4B-4FDC-890A-62F4ADEAD20A}" destId="{FA29F27A-8EE9-4D92-9B7B-8695F9C9B9FC}" srcOrd="2" destOrd="0" parTransId="{AA543046-C842-43BC-BBC4-25689AF1D546}" sibTransId="{76F947BF-AF78-4F0B-85F3-9EC223CDF311}"/>
    <dgm:cxn modelId="{F5F57A22-3ABF-47D8-81CC-4FBF9B334786}" type="presOf" srcId="{3562EBD3-3D4F-419F-A9E0-9933138B9813}" destId="{35F6D871-AF46-4556-B922-706A274DCD32}" srcOrd="0" destOrd="0" presId="urn:microsoft.com/office/officeart/2008/layout/LinedList"/>
    <dgm:cxn modelId="{2244DDA6-B6FC-40C7-AD39-F79A862664A6}" srcId="{0C52E5CE-75DD-41CE-B446-256711CEB7F0}" destId="{BE3FAC12-CB4B-4FDC-890A-62F4ADEAD20A}" srcOrd="1" destOrd="0" parTransId="{9D46C2CD-5FD0-4561-8C9E-F5F3A095895A}" sibTransId="{D5B10E33-9EFD-4AC2-A152-E15A4B2AC727}"/>
    <dgm:cxn modelId="{496B06CC-58E8-4543-8030-4035164D1CA7}" type="presParOf" srcId="{874AD077-F279-497C-A15B-CE0D1B35BB54}" destId="{E25C21AD-CB68-4432-BD9E-575D60D7EDBE}" srcOrd="0" destOrd="0" presId="urn:microsoft.com/office/officeart/2008/layout/LinedList"/>
    <dgm:cxn modelId="{07B9F402-4F3F-4347-A321-2059E0786716}" type="presParOf" srcId="{874AD077-F279-497C-A15B-CE0D1B35BB54}" destId="{192592E1-C80D-40C2-B095-89CB899A6097}" srcOrd="1" destOrd="0" presId="urn:microsoft.com/office/officeart/2008/layout/LinedList"/>
    <dgm:cxn modelId="{3A96955C-6BD1-4897-8B16-5E20C5591CF2}" type="presParOf" srcId="{192592E1-C80D-40C2-B095-89CB899A6097}" destId="{99487BC3-F848-4C9E-AAD6-15B42D0803D7}" srcOrd="0" destOrd="0" presId="urn:microsoft.com/office/officeart/2008/layout/LinedList"/>
    <dgm:cxn modelId="{C9940321-AA26-4C06-A7D2-CE3A3F562B92}" type="presParOf" srcId="{192592E1-C80D-40C2-B095-89CB899A6097}" destId="{760C7E5E-6DB9-47CA-A91C-603BA7098F3A}" srcOrd="1" destOrd="0" presId="urn:microsoft.com/office/officeart/2008/layout/LinedList"/>
    <dgm:cxn modelId="{836EF320-DD27-4F06-BC69-E966CA800011}" type="presParOf" srcId="{760C7E5E-6DB9-47CA-A91C-603BA7098F3A}" destId="{65E67998-4BCE-46B9-8909-EF620943BA48}" srcOrd="0" destOrd="0" presId="urn:microsoft.com/office/officeart/2008/layout/LinedList"/>
    <dgm:cxn modelId="{631F0CAE-41C6-4CF7-AF71-24FE127FBFF1}" type="presParOf" srcId="{760C7E5E-6DB9-47CA-A91C-603BA7098F3A}" destId="{109CB6CA-10C1-44AD-9604-A26A7DCB525E}" srcOrd="1" destOrd="0" presId="urn:microsoft.com/office/officeart/2008/layout/LinedList"/>
    <dgm:cxn modelId="{0CA5E7FE-C4EF-42DD-BD13-830B1C7BC71D}" type="presParOf" srcId="{109CB6CA-10C1-44AD-9604-A26A7DCB525E}" destId="{5FF79797-3506-43B5-A834-EA873A0B6463}" srcOrd="0" destOrd="0" presId="urn:microsoft.com/office/officeart/2008/layout/LinedList"/>
    <dgm:cxn modelId="{616995F2-41BF-4A48-B772-49E3B7AA0B1D}" type="presParOf" srcId="{109CB6CA-10C1-44AD-9604-A26A7DCB525E}" destId="{1FFCEF5A-4476-4C0D-BC3E-68EA0A20F421}" srcOrd="1" destOrd="0" presId="urn:microsoft.com/office/officeart/2008/layout/LinedList"/>
    <dgm:cxn modelId="{971CB556-1063-4111-8B7C-B6233770F118}" type="presParOf" srcId="{109CB6CA-10C1-44AD-9604-A26A7DCB525E}" destId="{FD2930E1-8238-4006-AA45-E62C21695283}" srcOrd="2" destOrd="0" presId="urn:microsoft.com/office/officeart/2008/layout/LinedList"/>
    <dgm:cxn modelId="{C98E4F34-C022-4C53-9E0F-FB63E773C7AA}" type="presParOf" srcId="{760C7E5E-6DB9-47CA-A91C-603BA7098F3A}" destId="{E2171040-CFDB-4D08-B9A5-C30C5C38B526}" srcOrd="2" destOrd="0" presId="urn:microsoft.com/office/officeart/2008/layout/LinedList"/>
    <dgm:cxn modelId="{DE466D20-52E3-4B88-AE82-E330E89DE823}" type="presParOf" srcId="{760C7E5E-6DB9-47CA-A91C-603BA7098F3A}" destId="{CF567F6C-0081-49C7-B045-20E0CD97C0BF}" srcOrd="3" destOrd="0" presId="urn:microsoft.com/office/officeart/2008/layout/LinedList"/>
    <dgm:cxn modelId="{C9ABD3CB-36E5-43B5-A7A9-CA2CA200E948}" type="presParOf" srcId="{760C7E5E-6DB9-47CA-A91C-603BA7098F3A}" destId="{57AAAF37-E72F-4998-83D0-41D68E273BA7}" srcOrd="4" destOrd="0" presId="urn:microsoft.com/office/officeart/2008/layout/LinedList"/>
    <dgm:cxn modelId="{67981C50-B1A8-45C3-A214-E5FBE32547E7}" type="presParOf" srcId="{57AAAF37-E72F-4998-83D0-41D68E273BA7}" destId="{3590720B-3A1F-4973-9808-EE230BDBFDA8}" srcOrd="0" destOrd="0" presId="urn:microsoft.com/office/officeart/2008/layout/LinedList"/>
    <dgm:cxn modelId="{46B55BC6-B9D0-4910-AFF3-08E7CE7B1D8A}" type="presParOf" srcId="{57AAAF37-E72F-4998-83D0-41D68E273BA7}" destId="{35F6D871-AF46-4556-B922-706A274DCD32}" srcOrd="1" destOrd="0" presId="urn:microsoft.com/office/officeart/2008/layout/LinedList"/>
    <dgm:cxn modelId="{DC7D5BB9-8C6F-4152-9633-7E4530F35782}" type="presParOf" srcId="{57AAAF37-E72F-4998-83D0-41D68E273BA7}" destId="{4BBAFCBE-F591-472A-B80C-D46BD5EE59AA}" srcOrd="2" destOrd="0" presId="urn:microsoft.com/office/officeart/2008/layout/LinedList"/>
    <dgm:cxn modelId="{BC8974D6-C04E-4D6F-871D-737F29232EF1}" type="presParOf" srcId="{760C7E5E-6DB9-47CA-A91C-603BA7098F3A}" destId="{76DC057A-3DA0-4E7F-941C-3E45D0316861}" srcOrd="5" destOrd="0" presId="urn:microsoft.com/office/officeart/2008/layout/LinedList"/>
    <dgm:cxn modelId="{B4650A31-D13D-4B68-A866-12D261760270}" type="presParOf" srcId="{760C7E5E-6DB9-47CA-A91C-603BA7098F3A}" destId="{7BEC1E7E-E528-4834-8D30-47D5CE1DE690}" srcOrd="6" destOrd="0" presId="urn:microsoft.com/office/officeart/2008/layout/LinedList"/>
    <dgm:cxn modelId="{BA33423A-B2EA-479B-A501-D4A73473C464}" type="presParOf" srcId="{874AD077-F279-497C-A15B-CE0D1B35BB54}" destId="{6EABAF6F-767D-47A7-AFC4-02AC00AD66E4}" srcOrd="2" destOrd="0" presId="urn:microsoft.com/office/officeart/2008/layout/LinedList"/>
    <dgm:cxn modelId="{FBAFB22A-F924-4341-85C8-439CA772D84D}" type="presParOf" srcId="{874AD077-F279-497C-A15B-CE0D1B35BB54}" destId="{9C1C8FD8-CF30-4CC6-8F2D-AE7F69FDF5D2}" srcOrd="3" destOrd="0" presId="urn:microsoft.com/office/officeart/2008/layout/LinedList"/>
    <dgm:cxn modelId="{963F4240-C2BF-405B-9678-35216F1AFFCE}" type="presParOf" srcId="{9C1C8FD8-CF30-4CC6-8F2D-AE7F69FDF5D2}" destId="{2238C619-5EB6-40CD-BBED-E933835C03B7}" srcOrd="0" destOrd="0" presId="urn:microsoft.com/office/officeart/2008/layout/LinedList"/>
    <dgm:cxn modelId="{680C2DF5-0E00-4FCA-82D0-2F6F63D8C851}" type="presParOf" srcId="{9C1C8FD8-CF30-4CC6-8F2D-AE7F69FDF5D2}" destId="{61C3D51B-4A06-406D-8A65-3F7028B9179F}" srcOrd="1" destOrd="0" presId="urn:microsoft.com/office/officeart/2008/layout/LinedList"/>
    <dgm:cxn modelId="{C8304471-0C40-4768-8D4C-4A386271851F}" type="presParOf" srcId="{61C3D51B-4A06-406D-8A65-3F7028B9179F}" destId="{C30670A8-4BDE-42B4-AF5A-69CCE1C38668}" srcOrd="0" destOrd="0" presId="urn:microsoft.com/office/officeart/2008/layout/LinedList"/>
    <dgm:cxn modelId="{CB8347AE-54EC-4108-83FB-B401DC6840EB}" type="presParOf" srcId="{61C3D51B-4A06-406D-8A65-3F7028B9179F}" destId="{A7EE94D9-B046-4C04-AEEB-166799706872}" srcOrd="1" destOrd="0" presId="urn:microsoft.com/office/officeart/2008/layout/LinedList"/>
    <dgm:cxn modelId="{7A520FA7-ACCA-4CCA-A7E8-931980E39857}" type="presParOf" srcId="{A7EE94D9-B046-4C04-AEEB-166799706872}" destId="{83482FCC-87BF-4217-BBEA-8044FE5AF8AC}" srcOrd="0" destOrd="0" presId="urn:microsoft.com/office/officeart/2008/layout/LinedList"/>
    <dgm:cxn modelId="{4F003698-6095-4A01-87FF-AE5F16FF97C2}" type="presParOf" srcId="{A7EE94D9-B046-4C04-AEEB-166799706872}" destId="{1EAE0A66-9A5F-4858-8C72-9237E5220C9C}" srcOrd="1" destOrd="0" presId="urn:microsoft.com/office/officeart/2008/layout/LinedList"/>
    <dgm:cxn modelId="{F308A46F-AE60-4C52-A28B-CAEA68B6381A}" type="presParOf" srcId="{A7EE94D9-B046-4C04-AEEB-166799706872}" destId="{41EA4C29-2BE0-4257-A7AE-FAC92D55E0CA}" srcOrd="2" destOrd="0" presId="urn:microsoft.com/office/officeart/2008/layout/LinedList"/>
    <dgm:cxn modelId="{5B15A515-C2E9-4B0A-B7FD-7DBFEC730DE2}" type="presParOf" srcId="{61C3D51B-4A06-406D-8A65-3F7028B9179F}" destId="{873FA283-A88F-4C9B-B9B4-03B3E78419DE}" srcOrd="2" destOrd="0" presId="urn:microsoft.com/office/officeart/2008/layout/LinedList"/>
    <dgm:cxn modelId="{870EE24C-C37D-4BEC-8CFF-06F416420405}" type="presParOf" srcId="{61C3D51B-4A06-406D-8A65-3F7028B9179F}" destId="{2076BBE0-7A28-4694-A3BA-18BAD3C5454C}" srcOrd="3" destOrd="0" presId="urn:microsoft.com/office/officeart/2008/layout/LinedList"/>
    <dgm:cxn modelId="{DA442A61-653E-4146-87C6-DAC96D4CCDDD}" type="presParOf" srcId="{61C3D51B-4A06-406D-8A65-3F7028B9179F}" destId="{C4218879-810D-422B-8D2E-003F52673886}" srcOrd="4" destOrd="0" presId="urn:microsoft.com/office/officeart/2008/layout/LinedList"/>
    <dgm:cxn modelId="{907F9655-74E5-41FD-87D7-5216749985E4}" type="presParOf" srcId="{C4218879-810D-422B-8D2E-003F52673886}" destId="{7404837C-C79A-4076-B95E-DAC242DB88F7}" srcOrd="0" destOrd="0" presId="urn:microsoft.com/office/officeart/2008/layout/LinedList"/>
    <dgm:cxn modelId="{FCC6618E-4135-4EE6-AB8C-1323F4F8ACDF}" type="presParOf" srcId="{C4218879-810D-422B-8D2E-003F52673886}" destId="{AFDCE501-4B27-4D6E-AB74-A8DBC4526EBE}" srcOrd="1" destOrd="0" presId="urn:microsoft.com/office/officeart/2008/layout/LinedList"/>
    <dgm:cxn modelId="{376D299E-B05D-4818-BAAC-44A6AAE4331E}" type="presParOf" srcId="{C4218879-810D-422B-8D2E-003F52673886}" destId="{8D23E48B-E8F4-477E-8337-29CD3E8D6CEB}" srcOrd="2" destOrd="0" presId="urn:microsoft.com/office/officeart/2008/layout/LinedList"/>
    <dgm:cxn modelId="{1BB35A0C-CEAF-41F9-BC9B-11E32F575753}" type="presParOf" srcId="{61C3D51B-4A06-406D-8A65-3F7028B9179F}" destId="{65138A76-D1BB-4CCC-9F1A-EB3CAEEDB809}" srcOrd="5" destOrd="0" presId="urn:microsoft.com/office/officeart/2008/layout/LinedList"/>
    <dgm:cxn modelId="{EE18C6B8-6E57-48C6-B1AD-3F9DC83A17DB}" type="presParOf" srcId="{61C3D51B-4A06-406D-8A65-3F7028B9179F}" destId="{5545C3BC-A4CB-437C-8749-56AE7AE58669}" srcOrd="6" destOrd="0" presId="urn:microsoft.com/office/officeart/2008/layout/LinedList"/>
    <dgm:cxn modelId="{0C9E628E-42E5-45F1-A588-F41A0D90EFC4}" type="presParOf" srcId="{61C3D51B-4A06-406D-8A65-3F7028B9179F}" destId="{C712093B-7AAB-4BCA-A185-7925423A11D2}" srcOrd="7" destOrd="0" presId="urn:microsoft.com/office/officeart/2008/layout/LinedList"/>
    <dgm:cxn modelId="{BACFB16A-78E7-4417-8FF1-12F424CE93FA}" type="presParOf" srcId="{C712093B-7AAB-4BCA-A185-7925423A11D2}" destId="{2EB03EB1-F82F-4396-BFBB-0A7452D00505}" srcOrd="0" destOrd="0" presId="urn:microsoft.com/office/officeart/2008/layout/LinedList"/>
    <dgm:cxn modelId="{640F4440-10DE-4DEB-AC31-1927F3275002}" type="presParOf" srcId="{C712093B-7AAB-4BCA-A185-7925423A11D2}" destId="{F111C822-5441-4DB8-A978-9DD973D36552}" srcOrd="1" destOrd="0" presId="urn:microsoft.com/office/officeart/2008/layout/LinedList"/>
    <dgm:cxn modelId="{BA857B71-E65F-4056-A128-E734CD600BBE}" type="presParOf" srcId="{C712093B-7AAB-4BCA-A185-7925423A11D2}" destId="{6E98E131-060C-4CC4-9ABE-7B16761731B0}" srcOrd="2" destOrd="0" presId="urn:microsoft.com/office/officeart/2008/layout/LinedList"/>
    <dgm:cxn modelId="{5E703314-626C-4251-907B-1F990B68642C}" type="presParOf" srcId="{61C3D51B-4A06-406D-8A65-3F7028B9179F}" destId="{47DD39AB-FB72-4C8B-9019-B3C6ABAC95C7}" srcOrd="8" destOrd="0" presId="urn:microsoft.com/office/officeart/2008/layout/LinedList"/>
    <dgm:cxn modelId="{7E6463CE-3EE7-48E5-BEDA-AB127DBC19D7}" type="presParOf" srcId="{61C3D51B-4A06-406D-8A65-3F7028B9179F}" destId="{2BAA7A59-8C56-4DCD-A9F0-4875D2970485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05A236-2EB2-488E-9007-F9A1CA7FF055}" type="doc">
      <dgm:prSet loTypeId="urn:microsoft.com/office/officeart/2005/8/layout/hList1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pl-PL"/>
        </a:p>
      </dgm:t>
    </dgm:pt>
    <dgm:pt modelId="{36BDEE88-57CF-4D7F-BB60-652D6F5D25D0}">
      <dgm:prSet phldrT="[Tekst]"/>
      <dgm:spPr/>
      <dgm:t>
        <a:bodyPr/>
        <a:lstStyle/>
        <a:p>
          <a:r>
            <a:rPr lang="pl-PL" b="1" dirty="0"/>
            <a:t>Komputer / dysk</a:t>
          </a:r>
        </a:p>
      </dgm:t>
    </dgm:pt>
    <dgm:pt modelId="{C16004BB-AE2A-455A-9A52-65DE5989F587}" type="parTrans" cxnId="{0E6001C9-707F-40B9-A606-5122857E8223}">
      <dgm:prSet/>
      <dgm:spPr/>
      <dgm:t>
        <a:bodyPr/>
        <a:lstStyle/>
        <a:p>
          <a:endParaRPr lang="pl-PL"/>
        </a:p>
      </dgm:t>
    </dgm:pt>
    <dgm:pt modelId="{387545C1-334A-4E7B-9B8C-357222DECB63}" type="sibTrans" cxnId="{0E6001C9-707F-40B9-A606-5122857E8223}">
      <dgm:prSet/>
      <dgm:spPr/>
      <dgm:t>
        <a:bodyPr/>
        <a:lstStyle/>
        <a:p>
          <a:endParaRPr lang="pl-PL"/>
        </a:p>
      </dgm:t>
    </dgm:pt>
    <dgm:pt modelId="{A7185B5D-5706-479E-BECB-A69B566CC9A4}">
      <dgm:prSet phldrT="[Tekst]"/>
      <dgm:spPr/>
      <dgm:t>
        <a:bodyPr/>
        <a:lstStyle/>
        <a:p>
          <a:r>
            <a:rPr lang="pl-PL" dirty="0"/>
            <a:t>Dział Informatyzacji</a:t>
          </a:r>
        </a:p>
      </dgm:t>
    </dgm:pt>
    <dgm:pt modelId="{4C1C1BEF-C522-4C96-9203-66AE6D072678}" type="parTrans" cxnId="{9695BEC0-1B05-4A1F-B752-74A9F92E9049}">
      <dgm:prSet/>
      <dgm:spPr/>
      <dgm:t>
        <a:bodyPr/>
        <a:lstStyle/>
        <a:p>
          <a:endParaRPr lang="pl-PL"/>
        </a:p>
      </dgm:t>
    </dgm:pt>
    <dgm:pt modelId="{5B34FE9B-158D-4FA4-83B6-5CCA514BF803}" type="sibTrans" cxnId="{9695BEC0-1B05-4A1F-B752-74A9F92E9049}">
      <dgm:prSet/>
      <dgm:spPr/>
      <dgm:t>
        <a:bodyPr/>
        <a:lstStyle/>
        <a:p>
          <a:endParaRPr lang="pl-PL"/>
        </a:p>
      </dgm:t>
    </dgm:pt>
    <dgm:pt modelId="{8401F4B6-50FD-4DC2-B108-10EF1B6D4420}">
      <dgm:prSet phldrT="[Tekst]"/>
      <dgm:spPr/>
      <dgm:t>
        <a:bodyPr/>
        <a:lstStyle/>
        <a:p>
          <a:r>
            <a:rPr lang="pl-PL" dirty="0"/>
            <a:t>Przetarg </a:t>
          </a:r>
          <a:br>
            <a:rPr lang="pl-PL" dirty="0"/>
          </a:br>
          <a:r>
            <a:rPr lang="pl-PL" dirty="0"/>
            <a:t>(zwykle 2 x do roku)</a:t>
          </a:r>
        </a:p>
      </dgm:t>
    </dgm:pt>
    <dgm:pt modelId="{D47FE704-A99E-4740-BEA3-F8BABE79940F}" type="parTrans" cxnId="{1639E6C8-768F-4010-A8E5-7BF9A685579D}">
      <dgm:prSet/>
      <dgm:spPr/>
      <dgm:t>
        <a:bodyPr/>
        <a:lstStyle/>
        <a:p>
          <a:endParaRPr lang="pl-PL"/>
        </a:p>
      </dgm:t>
    </dgm:pt>
    <dgm:pt modelId="{98B2A322-0F78-4E61-A435-5DB273A7563C}" type="sibTrans" cxnId="{1639E6C8-768F-4010-A8E5-7BF9A685579D}">
      <dgm:prSet/>
      <dgm:spPr/>
      <dgm:t>
        <a:bodyPr/>
        <a:lstStyle/>
        <a:p>
          <a:endParaRPr lang="pl-PL"/>
        </a:p>
      </dgm:t>
    </dgm:pt>
    <dgm:pt modelId="{DE9F958F-E760-4548-AA0E-84E45434BD2E}">
      <dgm:prSet phldrT="[Tekst]"/>
      <dgm:spPr/>
      <dgm:t>
        <a:bodyPr/>
        <a:lstStyle/>
        <a:p>
          <a:r>
            <a:rPr lang="pl-PL" b="1" i="0" dirty="0"/>
            <a:t>odczynniki</a:t>
          </a:r>
        </a:p>
      </dgm:t>
    </dgm:pt>
    <dgm:pt modelId="{A859D16B-63B4-4201-A3C8-BECD30D65E76}" type="parTrans" cxnId="{79D881D6-AD05-48EF-8186-DB660CF6B094}">
      <dgm:prSet/>
      <dgm:spPr/>
      <dgm:t>
        <a:bodyPr/>
        <a:lstStyle/>
        <a:p>
          <a:endParaRPr lang="pl-PL"/>
        </a:p>
      </dgm:t>
    </dgm:pt>
    <dgm:pt modelId="{5819E8F4-C41E-4177-BC2E-FDC3C578ACBE}" type="sibTrans" cxnId="{79D881D6-AD05-48EF-8186-DB660CF6B094}">
      <dgm:prSet/>
      <dgm:spPr/>
      <dgm:t>
        <a:bodyPr/>
        <a:lstStyle/>
        <a:p>
          <a:endParaRPr lang="pl-PL"/>
        </a:p>
      </dgm:t>
    </dgm:pt>
    <dgm:pt modelId="{415F4D13-E704-4265-8E8D-DAF4EA9FA5EE}">
      <dgm:prSet phldrT="[Tekst]"/>
      <dgm:spPr/>
      <dgm:t>
        <a:bodyPr/>
        <a:lstStyle/>
        <a:p>
          <a:r>
            <a:rPr lang="pl-PL" dirty="0"/>
            <a:t>Sekcja Zaopatrzenia</a:t>
          </a:r>
        </a:p>
      </dgm:t>
    </dgm:pt>
    <dgm:pt modelId="{CCCD328C-6E58-4DA4-8458-95E72E19AF31}" type="parTrans" cxnId="{F55CA0CD-BA23-438B-81EF-EA5E78E0C81E}">
      <dgm:prSet/>
      <dgm:spPr/>
      <dgm:t>
        <a:bodyPr/>
        <a:lstStyle/>
        <a:p>
          <a:endParaRPr lang="pl-PL"/>
        </a:p>
      </dgm:t>
    </dgm:pt>
    <dgm:pt modelId="{796A7A64-41FE-401F-BA34-CF11676E38D1}" type="sibTrans" cxnId="{F55CA0CD-BA23-438B-81EF-EA5E78E0C81E}">
      <dgm:prSet/>
      <dgm:spPr/>
      <dgm:t>
        <a:bodyPr/>
        <a:lstStyle/>
        <a:p>
          <a:endParaRPr lang="pl-PL"/>
        </a:p>
      </dgm:t>
    </dgm:pt>
    <dgm:pt modelId="{6367BCE2-E046-4BE1-80CA-034E165B34DE}">
      <dgm:prSet phldrT="[Tekst]"/>
      <dgm:spPr/>
      <dgm:t>
        <a:bodyPr/>
        <a:lstStyle/>
        <a:p>
          <a:r>
            <a:rPr lang="pl-PL" dirty="0"/>
            <a:t>Różne tryby</a:t>
          </a:r>
          <a:br>
            <a:rPr lang="pl-PL" dirty="0"/>
          </a:br>
          <a:r>
            <a:rPr lang="pl-PL" dirty="0"/>
            <a:t>(ok. 2 miesiące)</a:t>
          </a:r>
        </a:p>
      </dgm:t>
    </dgm:pt>
    <dgm:pt modelId="{96DF2895-12D1-4EC7-8AAC-6C679DD1D73F}" type="parTrans" cxnId="{34DAB32B-8F67-4504-94A2-B32EA0760E26}">
      <dgm:prSet/>
      <dgm:spPr/>
      <dgm:t>
        <a:bodyPr/>
        <a:lstStyle/>
        <a:p>
          <a:endParaRPr lang="pl-PL"/>
        </a:p>
      </dgm:t>
    </dgm:pt>
    <dgm:pt modelId="{9209DE31-D175-41F2-9FDB-2F561F9B0E87}" type="sibTrans" cxnId="{34DAB32B-8F67-4504-94A2-B32EA0760E26}">
      <dgm:prSet/>
      <dgm:spPr/>
      <dgm:t>
        <a:bodyPr/>
        <a:lstStyle/>
        <a:p>
          <a:endParaRPr lang="pl-PL"/>
        </a:p>
      </dgm:t>
    </dgm:pt>
    <dgm:pt modelId="{393EA7B4-941F-40DA-8D46-A59313DF332C}">
      <dgm:prSet phldrT="[Tekst]"/>
      <dgm:spPr/>
      <dgm:t>
        <a:bodyPr/>
        <a:lstStyle/>
        <a:p>
          <a:r>
            <a:rPr lang="pl-PL" b="1" dirty="0"/>
            <a:t>książki</a:t>
          </a:r>
        </a:p>
      </dgm:t>
    </dgm:pt>
    <dgm:pt modelId="{C35A4C8E-E9E8-4C3D-9946-48F66754BE7A}" type="parTrans" cxnId="{98C56E26-D856-4917-86D0-F67A5033DD36}">
      <dgm:prSet/>
      <dgm:spPr/>
      <dgm:t>
        <a:bodyPr/>
        <a:lstStyle/>
        <a:p>
          <a:endParaRPr lang="pl-PL"/>
        </a:p>
      </dgm:t>
    </dgm:pt>
    <dgm:pt modelId="{BB3E3A8E-CFF7-44FD-A7BB-03A8F1E5995E}" type="sibTrans" cxnId="{98C56E26-D856-4917-86D0-F67A5033DD36}">
      <dgm:prSet/>
      <dgm:spPr/>
      <dgm:t>
        <a:bodyPr/>
        <a:lstStyle/>
        <a:p>
          <a:endParaRPr lang="pl-PL"/>
        </a:p>
      </dgm:t>
    </dgm:pt>
    <dgm:pt modelId="{47915C97-86A0-448B-97F5-3B0F500074A6}">
      <dgm:prSet phldrT="[Tekst]"/>
      <dgm:spPr/>
      <dgm:t>
        <a:bodyPr/>
        <a:lstStyle/>
        <a:p>
          <a:r>
            <a:rPr lang="pl-PL" dirty="0"/>
            <a:t>Biblioteka</a:t>
          </a:r>
        </a:p>
      </dgm:t>
    </dgm:pt>
    <dgm:pt modelId="{FFECA0A8-5C6A-46B6-BE4D-8616F5BED872}" type="parTrans" cxnId="{E8279021-47C1-4D0B-8498-0D87C91B302E}">
      <dgm:prSet/>
      <dgm:spPr/>
      <dgm:t>
        <a:bodyPr/>
        <a:lstStyle/>
        <a:p>
          <a:endParaRPr lang="pl-PL"/>
        </a:p>
      </dgm:t>
    </dgm:pt>
    <dgm:pt modelId="{8BFCF4CE-7384-494B-9846-8081923AFBEB}" type="sibTrans" cxnId="{E8279021-47C1-4D0B-8498-0D87C91B302E}">
      <dgm:prSet/>
      <dgm:spPr/>
      <dgm:t>
        <a:bodyPr/>
        <a:lstStyle/>
        <a:p>
          <a:endParaRPr lang="pl-PL"/>
        </a:p>
      </dgm:t>
    </dgm:pt>
    <dgm:pt modelId="{0D845945-9AF6-4D16-8C31-959F62E418DE}">
      <dgm:prSet phldrT="[Tekst]"/>
      <dgm:spPr/>
      <dgm:t>
        <a:bodyPr/>
        <a:lstStyle/>
        <a:p>
          <a:r>
            <a:rPr lang="pl-PL" dirty="0"/>
            <a:t>Zakup bezpośredni (ok. miesiąca)</a:t>
          </a:r>
        </a:p>
      </dgm:t>
    </dgm:pt>
    <dgm:pt modelId="{89FF4C13-B857-4F55-8A28-7509CCE5B636}" type="parTrans" cxnId="{62FD0BB1-187D-45B9-ADA5-D90ABB9ADB90}">
      <dgm:prSet/>
      <dgm:spPr/>
      <dgm:t>
        <a:bodyPr/>
        <a:lstStyle/>
        <a:p>
          <a:endParaRPr lang="pl-PL"/>
        </a:p>
      </dgm:t>
    </dgm:pt>
    <dgm:pt modelId="{D4A80995-4420-429A-86A0-6DCADE06F742}" type="sibTrans" cxnId="{62FD0BB1-187D-45B9-ADA5-D90ABB9ADB90}">
      <dgm:prSet/>
      <dgm:spPr/>
      <dgm:t>
        <a:bodyPr/>
        <a:lstStyle/>
        <a:p>
          <a:endParaRPr lang="pl-PL"/>
        </a:p>
      </dgm:t>
    </dgm:pt>
    <dgm:pt modelId="{446CC4C2-DFBC-451C-A190-377D7B858B66}">
      <dgm:prSet phldrT="[Tekst]"/>
      <dgm:spPr/>
      <dgm:t>
        <a:bodyPr/>
        <a:lstStyle/>
        <a:p>
          <a:r>
            <a:rPr lang="pl-PL" dirty="0"/>
            <a:t>Ebook/papier</a:t>
          </a:r>
        </a:p>
      </dgm:t>
    </dgm:pt>
    <dgm:pt modelId="{045D5B30-AF50-43F9-9803-1A5F76BE4B73}" type="parTrans" cxnId="{C79E9A5D-A531-4B13-BE99-A59AB4ABEEA8}">
      <dgm:prSet/>
      <dgm:spPr/>
      <dgm:t>
        <a:bodyPr/>
        <a:lstStyle/>
        <a:p>
          <a:endParaRPr lang="pl-PL"/>
        </a:p>
      </dgm:t>
    </dgm:pt>
    <dgm:pt modelId="{AC65AF1B-A7D0-475A-91CF-640FB1CE7E38}" type="sibTrans" cxnId="{C79E9A5D-A531-4B13-BE99-A59AB4ABEEA8}">
      <dgm:prSet/>
      <dgm:spPr/>
      <dgm:t>
        <a:bodyPr/>
        <a:lstStyle/>
        <a:p>
          <a:endParaRPr lang="pl-PL"/>
        </a:p>
      </dgm:t>
    </dgm:pt>
    <dgm:pt modelId="{B5B2E983-FA2C-4B58-BF84-CF83E390E606}">
      <dgm:prSet phldrT="[Tekst]"/>
      <dgm:spPr/>
      <dgm:t>
        <a:bodyPr/>
        <a:lstStyle/>
        <a:p>
          <a:r>
            <a:rPr lang="pl-PL" dirty="0"/>
            <a:t>Zapotrzebowanie ASAP</a:t>
          </a:r>
        </a:p>
      </dgm:t>
    </dgm:pt>
    <dgm:pt modelId="{16AFE760-0F8F-4E35-BC0D-1A7114F1E6E2}" type="parTrans" cxnId="{8A4A76FE-9650-4F41-9E66-F59D40A46618}">
      <dgm:prSet/>
      <dgm:spPr/>
      <dgm:t>
        <a:bodyPr/>
        <a:lstStyle/>
        <a:p>
          <a:endParaRPr lang="pl-PL"/>
        </a:p>
      </dgm:t>
    </dgm:pt>
    <dgm:pt modelId="{A44D86F5-10BC-42FF-9B9C-C54110A09AF4}" type="sibTrans" cxnId="{8A4A76FE-9650-4F41-9E66-F59D40A46618}">
      <dgm:prSet/>
      <dgm:spPr/>
      <dgm:t>
        <a:bodyPr/>
        <a:lstStyle/>
        <a:p>
          <a:endParaRPr lang="pl-PL"/>
        </a:p>
      </dgm:t>
    </dgm:pt>
    <dgm:pt modelId="{667C57FF-A7FF-4F55-A97E-D150CC749262}">
      <dgm:prSet phldrT="[Tekst]"/>
      <dgm:spPr/>
      <dgm:t>
        <a:bodyPr/>
        <a:lstStyle/>
        <a:p>
          <a:r>
            <a:rPr lang="pl-PL" dirty="0"/>
            <a:t>Zapotrzebowanie (konsultacja z promotorem!)</a:t>
          </a:r>
        </a:p>
      </dgm:t>
    </dgm:pt>
    <dgm:pt modelId="{33D222C3-A7BC-4D0D-9FA4-7FAEBA5C69BE}" type="parTrans" cxnId="{D13D00B0-B1A2-4425-9D44-07461ECB63FD}">
      <dgm:prSet/>
      <dgm:spPr/>
      <dgm:t>
        <a:bodyPr/>
        <a:lstStyle/>
        <a:p>
          <a:endParaRPr lang="pl-PL"/>
        </a:p>
      </dgm:t>
    </dgm:pt>
    <dgm:pt modelId="{1F907764-0EF9-44C4-B4C5-70944C2C91C3}" type="sibTrans" cxnId="{D13D00B0-B1A2-4425-9D44-07461ECB63FD}">
      <dgm:prSet/>
      <dgm:spPr/>
      <dgm:t>
        <a:bodyPr/>
        <a:lstStyle/>
        <a:p>
          <a:endParaRPr lang="pl-PL"/>
        </a:p>
      </dgm:t>
    </dgm:pt>
    <dgm:pt modelId="{3DA810DF-83B5-432A-BF24-4C1EFB94F3F0}">
      <dgm:prSet phldrT="[Tekst]"/>
      <dgm:spPr/>
      <dgm:t>
        <a:bodyPr/>
        <a:lstStyle/>
        <a:p>
          <a:r>
            <a:rPr lang="pl-PL" dirty="0"/>
            <a:t>Zapotrzebowanie ISBN</a:t>
          </a:r>
        </a:p>
      </dgm:t>
    </dgm:pt>
    <dgm:pt modelId="{ADAC24F8-43C0-4A74-BC29-480E7716D279}" type="parTrans" cxnId="{D78FB4A7-32DC-443C-8F4D-2A813ED5B0EA}">
      <dgm:prSet/>
      <dgm:spPr/>
      <dgm:t>
        <a:bodyPr/>
        <a:lstStyle/>
        <a:p>
          <a:endParaRPr lang="pl-PL"/>
        </a:p>
      </dgm:t>
    </dgm:pt>
    <dgm:pt modelId="{7782260F-7DDC-4E73-98D3-5BDFB6ADB376}" type="sibTrans" cxnId="{D78FB4A7-32DC-443C-8F4D-2A813ED5B0EA}">
      <dgm:prSet/>
      <dgm:spPr/>
      <dgm:t>
        <a:bodyPr/>
        <a:lstStyle/>
        <a:p>
          <a:endParaRPr lang="pl-PL"/>
        </a:p>
      </dgm:t>
    </dgm:pt>
    <dgm:pt modelId="{2569E7FD-DD8C-4712-9076-3044EA8EF686}" type="pres">
      <dgm:prSet presAssocID="{9005A236-2EB2-488E-9007-F9A1CA7FF0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31EF1C9-FF24-432F-92DE-7472467CCC6D}" type="pres">
      <dgm:prSet presAssocID="{36BDEE88-57CF-4D7F-BB60-652D6F5D25D0}" presName="composite" presStyleCnt="0"/>
      <dgm:spPr/>
    </dgm:pt>
    <dgm:pt modelId="{057C834D-F2BE-4227-963A-8ECDEA7CEFC9}" type="pres">
      <dgm:prSet presAssocID="{36BDEE88-57CF-4D7F-BB60-652D6F5D25D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58A582A-CE55-432F-B6CC-BE5885DC6496}" type="pres">
      <dgm:prSet presAssocID="{36BDEE88-57CF-4D7F-BB60-652D6F5D25D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A151C05-97BA-44C2-A63E-D4AC01A2B29F}" type="pres">
      <dgm:prSet presAssocID="{387545C1-334A-4E7B-9B8C-357222DECB63}" presName="space" presStyleCnt="0"/>
      <dgm:spPr/>
    </dgm:pt>
    <dgm:pt modelId="{111A0C49-CAE7-492E-A093-A6B1A02E0238}" type="pres">
      <dgm:prSet presAssocID="{DE9F958F-E760-4548-AA0E-84E45434BD2E}" presName="composite" presStyleCnt="0"/>
      <dgm:spPr/>
    </dgm:pt>
    <dgm:pt modelId="{C4E3F7B8-C1DF-45F0-9FC9-EA3C104B3396}" type="pres">
      <dgm:prSet presAssocID="{DE9F958F-E760-4548-AA0E-84E45434BD2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DE5367-E87E-4199-90CA-E53ED377D6EF}" type="pres">
      <dgm:prSet presAssocID="{DE9F958F-E760-4548-AA0E-84E45434BD2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C40B073-1C1A-4311-9A5F-B657D81380E9}" type="pres">
      <dgm:prSet presAssocID="{5819E8F4-C41E-4177-BC2E-FDC3C578ACBE}" presName="space" presStyleCnt="0"/>
      <dgm:spPr/>
    </dgm:pt>
    <dgm:pt modelId="{8B6A1F44-B944-4F4E-BDE3-71FA1EAAC64E}" type="pres">
      <dgm:prSet presAssocID="{393EA7B4-941F-40DA-8D46-A59313DF332C}" presName="composite" presStyleCnt="0"/>
      <dgm:spPr/>
    </dgm:pt>
    <dgm:pt modelId="{8B6FDED7-45EE-45F4-9B8A-CE1969420989}" type="pres">
      <dgm:prSet presAssocID="{393EA7B4-941F-40DA-8D46-A59313DF332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85ED189-979D-4521-8BC2-699C3194B0F4}" type="pres">
      <dgm:prSet presAssocID="{393EA7B4-941F-40DA-8D46-A59313DF332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CAEB750B-207B-43DA-B239-53D03EA7DC21}" type="presOf" srcId="{8401F4B6-50FD-4DC2-B108-10EF1B6D4420}" destId="{858A582A-CE55-432F-B6CC-BE5885DC6496}" srcOrd="0" destOrd="1" presId="urn:microsoft.com/office/officeart/2005/8/layout/hList1"/>
    <dgm:cxn modelId="{001E6806-895B-4A2A-B5AE-408C15365609}" type="presOf" srcId="{0D845945-9AF6-4D16-8C31-959F62E418DE}" destId="{A85ED189-979D-4521-8BC2-699C3194B0F4}" srcOrd="0" destOrd="1" presId="urn:microsoft.com/office/officeart/2005/8/layout/hList1"/>
    <dgm:cxn modelId="{68F48987-E481-438D-A2C4-711054BC9B70}" type="presOf" srcId="{6367BCE2-E046-4BE1-80CA-034E165B34DE}" destId="{C0DE5367-E87E-4199-90CA-E53ED377D6EF}" srcOrd="0" destOrd="1" presId="urn:microsoft.com/office/officeart/2005/8/layout/hList1"/>
    <dgm:cxn modelId="{1639E6C8-768F-4010-A8E5-7BF9A685579D}" srcId="{36BDEE88-57CF-4D7F-BB60-652D6F5D25D0}" destId="{8401F4B6-50FD-4DC2-B108-10EF1B6D4420}" srcOrd="1" destOrd="0" parTransId="{D47FE704-A99E-4740-BEA3-F8BABE79940F}" sibTransId="{98B2A322-0F78-4E61-A435-5DB273A7563C}"/>
    <dgm:cxn modelId="{32B198DD-0C5D-479B-81C6-4EE11A478289}" type="presOf" srcId="{393EA7B4-941F-40DA-8D46-A59313DF332C}" destId="{8B6FDED7-45EE-45F4-9B8A-CE1969420989}" srcOrd="0" destOrd="0" presId="urn:microsoft.com/office/officeart/2005/8/layout/hList1"/>
    <dgm:cxn modelId="{4C94EBC4-92D6-4EF3-9BF4-73017B9B2CAF}" type="presOf" srcId="{47915C97-86A0-448B-97F5-3B0F500074A6}" destId="{A85ED189-979D-4521-8BC2-699C3194B0F4}" srcOrd="0" destOrd="0" presId="urn:microsoft.com/office/officeart/2005/8/layout/hList1"/>
    <dgm:cxn modelId="{01ACAAE6-06FD-48DF-AB4B-A0B6794454C9}" type="presOf" srcId="{3DA810DF-83B5-432A-BF24-4C1EFB94F3F0}" destId="{A85ED189-979D-4521-8BC2-699C3194B0F4}" srcOrd="0" destOrd="3" presId="urn:microsoft.com/office/officeart/2005/8/layout/hList1"/>
    <dgm:cxn modelId="{2CE1E88F-7694-4B50-8E44-449888F28833}" type="presOf" srcId="{9005A236-2EB2-488E-9007-F9A1CA7FF055}" destId="{2569E7FD-DD8C-4712-9076-3044EA8EF686}" srcOrd="0" destOrd="0" presId="urn:microsoft.com/office/officeart/2005/8/layout/hList1"/>
    <dgm:cxn modelId="{34DAB32B-8F67-4504-94A2-B32EA0760E26}" srcId="{DE9F958F-E760-4548-AA0E-84E45434BD2E}" destId="{6367BCE2-E046-4BE1-80CA-034E165B34DE}" srcOrd="1" destOrd="0" parTransId="{96DF2895-12D1-4EC7-8AAC-6C679DD1D73F}" sibTransId="{9209DE31-D175-41F2-9FDB-2F561F9B0E87}"/>
    <dgm:cxn modelId="{F55CA0CD-BA23-438B-81EF-EA5E78E0C81E}" srcId="{DE9F958F-E760-4548-AA0E-84E45434BD2E}" destId="{415F4D13-E704-4265-8E8D-DAF4EA9FA5EE}" srcOrd="0" destOrd="0" parTransId="{CCCD328C-6E58-4DA4-8458-95E72E19AF31}" sibTransId="{796A7A64-41FE-401F-BA34-CF11676E38D1}"/>
    <dgm:cxn modelId="{27D451C7-FCF3-4DC6-8D75-4159F240FF5A}" type="presOf" srcId="{DE9F958F-E760-4548-AA0E-84E45434BD2E}" destId="{C4E3F7B8-C1DF-45F0-9FC9-EA3C104B3396}" srcOrd="0" destOrd="0" presId="urn:microsoft.com/office/officeart/2005/8/layout/hList1"/>
    <dgm:cxn modelId="{BEE4FC61-C89E-4FC7-BF27-C811D3F17699}" type="presOf" srcId="{446CC4C2-DFBC-451C-A190-377D7B858B66}" destId="{A85ED189-979D-4521-8BC2-699C3194B0F4}" srcOrd="0" destOrd="2" presId="urn:microsoft.com/office/officeart/2005/8/layout/hList1"/>
    <dgm:cxn modelId="{B3212136-F51F-4E08-B8D4-4DF982D6AD6A}" type="presOf" srcId="{A7185B5D-5706-479E-BECB-A69B566CC9A4}" destId="{858A582A-CE55-432F-B6CC-BE5885DC6496}" srcOrd="0" destOrd="0" presId="urn:microsoft.com/office/officeart/2005/8/layout/hList1"/>
    <dgm:cxn modelId="{E8279021-47C1-4D0B-8498-0D87C91B302E}" srcId="{393EA7B4-941F-40DA-8D46-A59313DF332C}" destId="{47915C97-86A0-448B-97F5-3B0F500074A6}" srcOrd="0" destOrd="0" parTransId="{FFECA0A8-5C6A-46B6-BE4D-8616F5BED872}" sibTransId="{8BFCF4CE-7384-494B-9846-8081923AFBEB}"/>
    <dgm:cxn modelId="{79D881D6-AD05-48EF-8186-DB660CF6B094}" srcId="{9005A236-2EB2-488E-9007-F9A1CA7FF055}" destId="{DE9F958F-E760-4548-AA0E-84E45434BD2E}" srcOrd="1" destOrd="0" parTransId="{A859D16B-63B4-4201-A3C8-BECD30D65E76}" sibTransId="{5819E8F4-C41E-4177-BC2E-FDC3C578ACBE}"/>
    <dgm:cxn modelId="{9695BEC0-1B05-4A1F-B752-74A9F92E9049}" srcId="{36BDEE88-57CF-4D7F-BB60-652D6F5D25D0}" destId="{A7185B5D-5706-479E-BECB-A69B566CC9A4}" srcOrd="0" destOrd="0" parTransId="{4C1C1BEF-C522-4C96-9203-66AE6D072678}" sibTransId="{5B34FE9B-158D-4FA4-83B6-5CCA514BF803}"/>
    <dgm:cxn modelId="{8A4A76FE-9650-4F41-9E66-F59D40A46618}" srcId="{36BDEE88-57CF-4D7F-BB60-652D6F5D25D0}" destId="{B5B2E983-FA2C-4B58-BF84-CF83E390E606}" srcOrd="2" destOrd="0" parTransId="{16AFE760-0F8F-4E35-BC0D-1A7114F1E6E2}" sibTransId="{A44D86F5-10BC-42FF-9B9C-C54110A09AF4}"/>
    <dgm:cxn modelId="{68C4D069-542B-415C-A6F8-F54E77E2E9E3}" type="presOf" srcId="{B5B2E983-FA2C-4B58-BF84-CF83E390E606}" destId="{858A582A-CE55-432F-B6CC-BE5885DC6496}" srcOrd="0" destOrd="2" presId="urn:microsoft.com/office/officeart/2005/8/layout/hList1"/>
    <dgm:cxn modelId="{C79E9A5D-A531-4B13-BE99-A59AB4ABEEA8}" srcId="{393EA7B4-941F-40DA-8D46-A59313DF332C}" destId="{446CC4C2-DFBC-451C-A190-377D7B858B66}" srcOrd="2" destOrd="0" parTransId="{045D5B30-AF50-43F9-9803-1A5F76BE4B73}" sibTransId="{AC65AF1B-A7D0-475A-91CF-640FB1CE7E38}"/>
    <dgm:cxn modelId="{24427D84-B998-44B0-8E8F-893DFF2A73A2}" type="presOf" srcId="{667C57FF-A7FF-4F55-A97E-D150CC749262}" destId="{C0DE5367-E87E-4199-90CA-E53ED377D6EF}" srcOrd="0" destOrd="2" presId="urn:microsoft.com/office/officeart/2005/8/layout/hList1"/>
    <dgm:cxn modelId="{AC867FB3-3751-440F-B01D-AE77EB883AA2}" type="presOf" srcId="{415F4D13-E704-4265-8E8D-DAF4EA9FA5EE}" destId="{C0DE5367-E87E-4199-90CA-E53ED377D6EF}" srcOrd="0" destOrd="0" presId="urn:microsoft.com/office/officeart/2005/8/layout/hList1"/>
    <dgm:cxn modelId="{98C56E26-D856-4917-86D0-F67A5033DD36}" srcId="{9005A236-2EB2-488E-9007-F9A1CA7FF055}" destId="{393EA7B4-941F-40DA-8D46-A59313DF332C}" srcOrd="2" destOrd="0" parTransId="{C35A4C8E-E9E8-4C3D-9946-48F66754BE7A}" sibTransId="{BB3E3A8E-CFF7-44FD-A7BB-03A8F1E5995E}"/>
    <dgm:cxn modelId="{D78FB4A7-32DC-443C-8F4D-2A813ED5B0EA}" srcId="{393EA7B4-941F-40DA-8D46-A59313DF332C}" destId="{3DA810DF-83B5-432A-BF24-4C1EFB94F3F0}" srcOrd="3" destOrd="0" parTransId="{ADAC24F8-43C0-4A74-BC29-480E7716D279}" sibTransId="{7782260F-7DDC-4E73-98D3-5BDFB6ADB376}"/>
    <dgm:cxn modelId="{CA0AC2EE-B1B2-43F5-BDAD-07F1A8A09AB3}" type="presOf" srcId="{36BDEE88-57CF-4D7F-BB60-652D6F5D25D0}" destId="{057C834D-F2BE-4227-963A-8ECDEA7CEFC9}" srcOrd="0" destOrd="0" presId="urn:microsoft.com/office/officeart/2005/8/layout/hList1"/>
    <dgm:cxn modelId="{D13D00B0-B1A2-4425-9D44-07461ECB63FD}" srcId="{DE9F958F-E760-4548-AA0E-84E45434BD2E}" destId="{667C57FF-A7FF-4F55-A97E-D150CC749262}" srcOrd="2" destOrd="0" parTransId="{33D222C3-A7BC-4D0D-9FA4-7FAEBA5C69BE}" sibTransId="{1F907764-0EF9-44C4-B4C5-70944C2C91C3}"/>
    <dgm:cxn modelId="{62FD0BB1-187D-45B9-ADA5-D90ABB9ADB90}" srcId="{393EA7B4-941F-40DA-8D46-A59313DF332C}" destId="{0D845945-9AF6-4D16-8C31-959F62E418DE}" srcOrd="1" destOrd="0" parTransId="{89FF4C13-B857-4F55-8A28-7509CCE5B636}" sibTransId="{D4A80995-4420-429A-86A0-6DCADE06F742}"/>
    <dgm:cxn modelId="{0E6001C9-707F-40B9-A606-5122857E8223}" srcId="{9005A236-2EB2-488E-9007-F9A1CA7FF055}" destId="{36BDEE88-57CF-4D7F-BB60-652D6F5D25D0}" srcOrd="0" destOrd="0" parTransId="{C16004BB-AE2A-455A-9A52-65DE5989F587}" sibTransId="{387545C1-334A-4E7B-9B8C-357222DECB63}"/>
    <dgm:cxn modelId="{745966A1-DD98-4B63-B4CF-B2BFB25D1841}" type="presParOf" srcId="{2569E7FD-DD8C-4712-9076-3044EA8EF686}" destId="{731EF1C9-FF24-432F-92DE-7472467CCC6D}" srcOrd="0" destOrd="0" presId="urn:microsoft.com/office/officeart/2005/8/layout/hList1"/>
    <dgm:cxn modelId="{4A60D193-D3A7-449C-959D-882E16B4C92C}" type="presParOf" srcId="{731EF1C9-FF24-432F-92DE-7472467CCC6D}" destId="{057C834D-F2BE-4227-963A-8ECDEA7CEFC9}" srcOrd="0" destOrd="0" presId="urn:microsoft.com/office/officeart/2005/8/layout/hList1"/>
    <dgm:cxn modelId="{7D89ED69-89D6-411D-AC9F-93582CC4B4F9}" type="presParOf" srcId="{731EF1C9-FF24-432F-92DE-7472467CCC6D}" destId="{858A582A-CE55-432F-B6CC-BE5885DC6496}" srcOrd="1" destOrd="0" presId="urn:microsoft.com/office/officeart/2005/8/layout/hList1"/>
    <dgm:cxn modelId="{01B6AE7D-36AF-4F77-A0D4-7C913B4A9292}" type="presParOf" srcId="{2569E7FD-DD8C-4712-9076-3044EA8EF686}" destId="{EA151C05-97BA-44C2-A63E-D4AC01A2B29F}" srcOrd="1" destOrd="0" presId="urn:microsoft.com/office/officeart/2005/8/layout/hList1"/>
    <dgm:cxn modelId="{894EE138-546A-4A2F-B61E-E3AB9C1CB724}" type="presParOf" srcId="{2569E7FD-DD8C-4712-9076-3044EA8EF686}" destId="{111A0C49-CAE7-492E-A093-A6B1A02E0238}" srcOrd="2" destOrd="0" presId="urn:microsoft.com/office/officeart/2005/8/layout/hList1"/>
    <dgm:cxn modelId="{1713775D-C309-4C72-921A-7CD7870C1E05}" type="presParOf" srcId="{111A0C49-CAE7-492E-A093-A6B1A02E0238}" destId="{C4E3F7B8-C1DF-45F0-9FC9-EA3C104B3396}" srcOrd="0" destOrd="0" presId="urn:microsoft.com/office/officeart/2005/8/layout/hList1"/>
    <dgm:cxn modelId="{E6BB5670-7C1F-4EA7-978A-EE9DBEFF2C60}" type="presParOf" srcId="{111A0C49-CAE7-492E-A093-A6B1A02E0238}" destId="{C0DE5367-E87E-4199-90CA-E53ED377D6EF}" srcOrd="1" destOrd="0" presId="urn:microsoft.com/office/officeart/2005/8/layout/hList1"/>
    <dgm:cxn modelId="{E825F044-F79A-41CE-9DB1-4E118B4804C0}" type="presParOf" srcId="{2569E7FD-DD8C-4712-9076-3044EA8EF686}" destId="{FC40B073-1C1A-4311-9A5F-B657D81380E9}" srcOrd="3" destOrd="0" presId="urn:microsoft.com/office/officeart/2005/8/layout/hList1"/>
    <dgm:cxn modelId="{DBC1C71D-21D9-4055-B38F-22D0E773EA88}" type="presParOf" srcId="{2569E7FD-DD8C-4712-9076-3044EA8EF686}" destId="{8B6A1F44-B944-4F4E-BDE3-71FA1EAAC64E}" srcOrd="4" destOrd="0" presId="urn:microsoft.com/office/officeart/2005/8/layout/hList1"/>
    <dgm:cxn modelId="{84CF63EA-AFD7-46E9-9217-531C3C4E93A7}" type="presParOf" srcId="{8B6A1F44-B944-4F4E-BDE3-71FA1EAAC64E}" destId="{8B6FDED7-45EE-45F4-9B8A-CE1969420989}" srcOrd="0" destOrd="0" presId="urn:microsoft.com/office/officeart/2005/8/layout/hList1"/>
    <dgm:cxn modelId="{44A752BB-B504-484F-9F10-6DAC03C0F7A5}" type="presParOf" srcId="{8B6A1F44-B944-4F4E-BDE3-71FA1EAAC64E}" destId="{A85ED189-979D-4521-8BC2-699C3194B0F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005A236-2EB2-488E-9007-F9A1CA7FF055}" type="doc">
      <dgm:prSet loTypeId="urn:microsoft.com/office/officeart/2005/8/layout/hList1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pl-PL"/>
        </a:p>
      </dgm:t>
    </dgm:pt>
    <dgm:pt modelId="{36BDEE88-57CF-4D7F-BB60-652D6F5D25D0}">
      <dgm:prSet phldrT="[Tekst]"/>
      <dgm:spPr/>
      <dgm:t>
        <a:bodyPr/>
        <a:lstStyle/>
        <a:p>
          <a:r>
            <a:rPr lang="pl-PL" b="1" dirty="0"/>
            <a:t>art. biurowe </a:t>
          </a:r>
        </a:p>
      </dgm:t>
    </dgm:pt>
    <dgm:pt modelId="{C16004BB-AE2A-455A-9A52-65DE5989F587}" type="parTrans" cxnId="{0E6001C9-707F-40B9-A606-5122857E8223}">
      <dgm:prSet/>
      <dgm:spPr/>
      <dgm:t>
        <a:bodyPr/>
        <a:lstStyle/>
        <a:p>
          <a:endParaRPr lang="pl-PL"/>
        </a:p>
      </dgm:t>
    </dgm:pt>
    <dgm:pt modelId="{387545C1-334A-4E7B-9B8C-357222DECB63}" type="sibTrans" cxnId="{0E6001C9-707F-40B9-A606-5122857E8223}">
      <dgm:prSet/>
      <dgm:spPr/>
      <dgm:t>
        <a:bodyPr/>
        <a:lstStyle/>
        <a:p>
          <a:endParaRPr lang="pl-PL"/>
        </a:p>
      </dgm:t>
    </dgm:pt>
    <dgm:pt modelId="{8401F4B6-50FD-4DC2-B108-10EF1B6D4420}">
      <dgm:prSet phldrT="[Tekst]"/>
      <dgm:spPr/>
      <dgm:t>
        <a:bodyPr/>
        <a:lstStyle/>
        <a:p>
          <a:r>
            <a:rPr lang="pl-PL" dirty="0"/>
            <a:t>Realizacja umowy (ok. tygodnia)</a:t>
          </a:r>
        </a:p>
      </dgm:t>
    </dgm:pt>
    <dgm:pt modelId="{D47FE704-A99E-4740-BEA3-F8BABE79940F}" type="parTrans" cxnId="{1639E6C8-768F-4010-A8E5-7BF9A685579D}">
      <dgm:prSet/>
      <dgm:spPr/>
      <dgm:t>
        <a:bodyPr/>
        <a:lstStyle/>
        <a:p>
          <a:endParaRPr lang="pl-PL"/>
        </a:p>
      </dgm:t>
    </dgm:pt>
    <dgm:pt modelId="{98B2A322-0F78-4E61-A435-5DB273A7563C}" type="sibTrans" cxnId="{1639E6C8-768F-4010-A8E5-7BF9A685579D}">
      <dgm:prSet/>
      <dgm:spPr/>
      <dgm:t>
        <a:bodyPr/>
        <a:lstStyle/>
        <a:p>
          <a:endParaRPr lang="pl-PL"/>
        </a:p>
      </dgm:t>
    </dgm:pt>
    <dgm:pt modelId="{DE9F958F-E760-4548-AA0E-84E45434BD2E}">
      <dgm:prSet phldrT="[Tekst]"/>
      <dgm:spPr/>
      <dgm:t>
        <a:bodyPr/>
        <a:lstStyle/>
        <a:p>
          <a:r>
            <a:rPr lang="pl-PL" b="1" dirty="0"/>
            <a:t>tłumaczenia</a:t>
          </a:r>
        </a:p>
      </dgm:t>
    </dgm:pt>
    <dgm:pt modelId="{A859D16B-63B4-4201-A3C8-BECD30D65E76}" type="parTrans" cxnId="{79D881D6-AD05-48EF-8186-DB660CF6B094}">
      <dgm:prSet/>
      <dgm:spPr/>
      <dgm:t>
        <a:bodyPr/>
        <a:lstStyle/>
        <a:p>
          <a:endParaRPr lang="pl-PL"/>
        </a:p>
      </dgm:t>
    </dgm:pt>
    <dgm:pt modelId="{5819E8F4-C41E-4177-BC2E-FDC3C578ACBE}" type="sibTrans" cxnId="{79D881D6-AD05-48EF-8186-DB660CF6B094}">
      <dgm:prSet/>
      <dgm:spPr/>
      <dgm:t>
        <a:bodyPr/>
        <a:lstStyle/>
        <a:p>
          <a:endParaRPr lang="pl-PL"/>
        </a:p>
      </dgm:t>
    </dgm:pt>
    <dgm:pt modelId="{415F4D13-E704-4265-8E8D-DAF4EA9FA5EE}">
      <dgm:prSet phldrT="[Tekst]"/>
      <dgm:spPr/>
      <dgm:t>
        <a:bodyPr/>
        <a:lstStyle/>
        <a:p>
          <a:r>
            <a:rPr lang="pl-PL" dirty="0"/>
            <a:t>Łączone wydziałami (info na wydziale)</a:t>
          </a:r>
        </a:p>
      </dgm:t>
    </dgm:pt>
    <dgm:pt modelId="{CCCD328C-6E58-4DA4-8458-95E72E19AF31}" type="parTrans" cxnId="{F55CA0CD-BA23-438B-81EF-EA5E78E0C81E}">
      <dgm:prSet/>
      <dgm:spPr/>
      <dgm:t>
        <a:bodyPr/>
        <a:lstStyle/>
        <a:p>
          <a:endParaRPr lang="pl-PL"/>
        </a:p>
      </dgm:t>
    </dgm:pt>
    <dgm:pt modelId="{796A7A64-41FE-401F-BA34-CF11676E38D1}" type="sibTrans" cxnId="{F55CA0CD-BA23-438B-81EF-EA5E78E0C81E}">
      <dgm:prSet/>
      <dgm:spPr/>
      <dgm:t>
        <a:bodyPr/>
        <a:lstStyle/>
        <a:p>
          <a:endParaRPr lang="pl-PL"/>
        </a:p>
      </dgm:t>
    </dgm:pt>
    <dgm:pt modelId="{393EA7B4-941F-40DA-8D46-A59313DF332C}">
      <dgm:prSet phldrT="[Tekst]"/>
      <dgm:spPr/>
      <dgm:t>
        <a:bodyPr/>
        <a:lstStyle/>
        <a:p>
          <a:r>
            <a:rPr lang="pl-PL" b="1" dirty="0"/>
            <a:t>publikacja artykułu</a:t>
          </a:r>
        </a:p>
      </dgm:t>
    </dgm:pt>
    <dgm:pt modelId="{C35A4C8E-E9E8-4C3D-9946-48F66754BE7A}" type="parTrans" cxnId="{98C56E26-D856-4917-86D0-F67A5033DD36}">
      <dgm:prSet/>
      <dgm:spPr/>
      <dgm:t>
        <a:bodyPr/>
        <a:lstStyle/>
        <a:p>
          <a:endParaRPr lang="pl-PL"/>
        </a:p>
      </dgm:t>
    </dgm:pt>
    <dgm:pt modelId="{BB3E3A8E-CFF7-44FD-A7BB-03A8F1E5995E}" type="sibTrans" cxnId="{98C56E26-D856-4917-86D0-F67A5033DD36}">
      <dgm:prSet/>
      <dgm:spPr/>
      <dgm:t>
        <a:bodyPr/>
        <a:lstStyle/>
        <a:p>
          <a:endParaRPr lang="pl-PL"/>
        </a:p>
      </dgm:t>
    </dgm:pt>
    <dgm:pt modelId="{47915C97-86A0-448B-97F5-3B0F500074A6}">
      <dgm:prSet phldrT="[Tekst]"/>
      <dgm:spPr/>
      <dgm:t>
        <a:bodyPr/>
        <a:lstStyle/>
        <a:p>
          <a:r>
            <a:rPr lang="pl-PL" dirty="0"/>
            <a:t>Indywidualnie</a:t>
          </a:r>
        </a:p>
      </dgm:t>
    </dgm:pt>
    <dgm:pt modelId="{FFECA0A8-5C6A-46B6-BE4D-8616F5BED872}" type="parTrans" cxnId="{E8279021-47C1-4D0B-8498-0D87C91B302E}">
      <dgm:prSet/>
      <dgm:spPr/>
      <dgm:t>
        <a:bodyPr/>
        <a:lstStyle/>
        <a:p>
          <a:endParaRPr lang="pl-PL"/>
        </a:p>
      </dgm:t>
    </dgm:pt>
    <dgm:pt modelId="{8BFCF4CE-7384-494B-9846-8081923AFBEB}" type="sibTrans" cxnId="{E8279021-47C1-4D0B-8498-0D87C91B302E}">
      <dgm:prSet/>
      <dgm:spPr/>
      <dgm:t>
        <a:bodyPr/>
        <a:lstStyle/>
        <a:p>
          <a:endParaRPr lang="pl-PL"/>
        </a:p>
      </dgm:t>
    </dgm:pt>
    <dgm:pt modelId="{0D845945-9AF6-4D16-8C31-959F62E418DE}">
      <dgm:prSet phldrT="[Tekst]"/>
      <dgm:spPr/>
      <dgm:t>
        <a:bodyPr/>
        <a:lstStyle/>
        <a:p>
          <a:r>
            <a:rPr lang="pl-PL" dirty="0"/>
            <a:t>Zakup bezpośredni</a:t>
          </a:r>
        </a:p>
      </dgm:t>
    </dgm:pt>
    <dgm:pt modelId="{89FF4C13-B857-4F55-8A28-7509CCE5B636}" type="parTrans" cxnId="{62FD0BB1-187D-45B9-ADA5-D90ABB9ADB90}">
      <dgm:prSet/>
      <dgm:spPr/>
      <dgm:t>
        <a:bodyPr/>
        <a:lstStyle/>
        <a:p>
          <a:endParaRPr lang="pl-PL"/>
        </a:p>
      </dgm:t>
    </dgm:pt>
    <dgm:pt modelId="{D4A80995-4420-429A-86A0-6DCADE06F742}" type="sibTrans" cxnId="{62FD0BB1-187D-45B9-ADA5-D90ABB9ADB90}">
      <dgm:prSet/>
      <dgm:spPr/>
      <dgm:t>
        <a:bodyPr/>
        <a:lstStyle/>
        <a:p>
          <a:endParaRPr lang="pl-PL"/>
        </a:p>
      </dgm:t>
    </dgm:pt>
    <dgm:pt modelId="{2C459F2A-1278-4E01-BC77-591B67BD2D8B}">
      <dgm:prSet phldrT="[Tekst]"/>
      <dgm:spPr/>
      <dgm:t>
        <a:bodyPr/>
        <a:lstStyle/>
        <a:p>
          <a:r>
            <a:rPr lang="pl-PL" dirty="0"/>
            <a:t>Zapotrzebowanie</a:t>
          </a:r>
        </a:p>
      </dgm:t>
    </dgm:pt>
    <dgm:pt modelId="{BFB59D37-F023-4BFD-8921-24ED4533616D}" type="parTrans" cxnId="{E5A51BBE-EB20-4BEF-AF19-E467F32CD205}">
      <dgm:prSet/>
      <dgm:spPr/>
      <dgm:t>
        <a:bodyPr/>
        <a:lstStyle/>
        <a:p>
          <a:endParaRPr lang="pl-PL"/>
        </a:p>
      </dgm:t>
    </dgm:pt>
    <dgm:pt modelId="{956B83AE-C118-40DA-A2CF-234CA0E10C81}" type="sibTrans" cxnId="{E5A51BBE-EB20-4BEF-AF19-E467F32CD205}">
      <dgm:prSet/>
      <dgm:spPr/>
      <dgm:t>
        <a:bodyPr/>
        <a:lstStyle/>
        <a:p>
          <a:endParaRPr lang="pl-PL"/>
        </a:p>
      </dgm:t>
    </dgm:pt>
    <dgm:pt modelId="{11C112FA-2B77-4DCF-9A37-6ECA9245E694}">
      <dgm:prSet phldrT="[Tekst]"/>
      <dgm:spPr/>
      <dgm:t>
        <a:bodyPr/>
        <a:lstStyle/>
        <a:p>
          <a:r>
            <a:rPr lang="pl-PL" dirty="0"/>
            <a:t>Sekcja Zaopatrzenia</a:t>
          </a:r>
        </a:p>
      </dgm:t>
    </dgm:pt>
    <dgm:pt modelId="{26C88749-858D-4C66-B95E-F7B44753D55D}" type="parTrans" cxnId="{90BC298D-8DF4-4083-8440-70EC29CF88AD}">
      <dgm:prSet/>
      <dgm:spPr/>
      <dgm:t>
        <a:bodyPr/>
        <a:lstStyle/>
        <a:p>
          <a:endParaRPr lang="pl-PL"/>
        </a:p>
      </dgm:t>
    </dgm:pt>
    <dgm:pt modelId="{68D952B2-6C38-47C3-A0C1-7D30BB6A7ED8}" type="sibTrans" cxnId="{90BC298D-8DF4-4083-8440-70EC29CF88AD}">
      <dgm:prSet/>
      <dgm:spPr/>
      <dgm:t>
        <a:bodyPr/>
        <a:lstStyle/>
        <a:p>
          <a:endParaRPr lang="pl-PL"/>
        </a:p>
      </dgm:t>
    </dgm:pt>
    <dgm:pt modelId="{27D535A6-D04E-4BBE-A481-5CDC06B8D5E9}">
      <dgm:prSet phldrT="[Tekst]"/>
      <dgm:spPr/>
      <dgm:t>
        <a:bodyPr/>
        <a:lstStyle/>
        <a:p>
          <a:r>
            <a:rPr lang="pl-PL" dirty="0"/>
            <a:t>Zapotrzebowanie</a:t>
          </a:r>
        </a:p>
      </dgm:t>
    </dgm:pt>
    <dgm:pt modelId="{152F0D62-22B1-44B0-BB26-BC1812AB40C5}" type="parTrans" cxnId="{9FD4B144-DE19-4FBD-A223-7B98000D6EFB}">
      <dgm:prSet/>
      <dgm:spPr/>
      <dgm:t>
        <a:bodyPr/>
        <a:lstStyle/>
        <a:p>
          <a:endParaRPr lang="pl-PL"/>
        </a:p>
      </dgm:t>
    </dgm:pt>
    <dgm:pt modelId="{D042D397-9656-4843-8079-C69459ADBE44}" type="sibTrans" cxnId="{9FD4B144-DE19-4FBD-A223-7B98000D6EFB}">
      <dgm:prSet/>
      <dgm:spPr/>
      <dgm:t>
        <a:bodyPr/>
        <a:lstStyle/>
        <a:p>
          <a:endParaRPr lang="pl-PL"/>
        </a:p>
      </dgm:t>
    </dgm:pt>
    <dgm:pt modelId="{D4FFF527-E233-444E-9D57-0B81959FB926}">
      <dgm:prSet phldrT="[Tekst]"/>
      <dgm:spPr/>
      <dgm:t>
        <a:bodyPr/>
        <a:lstStyle/>
        <a:p>
          <a:r>
            <a:rPr lang="pl-PL" dirty="0"/>
            <a:t>Zapotrzebowanie - Cennik materiałów biurowych (nr pozycji)</a:t>
          </a:r>
        </a:p>
      </dgm:t>
    </dgm:pt>
    <dgm:pt modelId="{7A3D4CCE-D192-4C06-AF6A-D3C888E529B2}" type="parTrans" cxnId="{E87F5B4B-22DE-41AD-ADE7-FC2E28181CDF}">
      <dgm:prSet/>
      <dgm:spPr/>
      <dgm:t>
        <a:bodyPr/>
        <a:lstStyle/>
        <a:p>
          <a:endParaRPr lang="pl-PL"/>
        </a:p>
      </dgm:t>
    </dgm:pt>
    <dgm:pt modelId="{28D3795A-EC69-48B9-A28C-5B8AB3C10F54}" type="sibTrans" cxnId="{E87F5B4B-22DE-41AD-ADE7-FC2E28181CDF}">
      <dgm:prSet/>
      <dgm:spPr/>
      <dgm:t>
        <a:bodyPr/>
        <a:lstStyle/>
        <a:p>
          <a:endParaRPr lang="pl-PL"/>
        </a:p>
      </dgm:t>
    </dgm:pt>
    <dgm:pt modelId="{CAD2EA47-ECC8-41CE-8045-48A4FC7ACBCE}">
      <dgm:prSet phldrT="[Tekst]"/>
      <dgm:spPr/>
      <dgm:t>
        <a:bodyPr/>
        <a:lstStyle/>
        <a:p>
          <a:r>
            <a:rPr lang="pl-PL" dirty="0"/>
            <a:t>Wolny dostęp (program oszczędnościowy)</a:t>
          </a:r>
        </a:p>
      </dgm:t>
    </dgm:pt>
    <dgm:pt modelId="{68578518-CBBF-4476-A729-6826F3BF41AD}" type="parTrans" cxnId="{4E5045D6-0929-424F-B763-7C3359C47D97}">
      <dgm:prSet/>
      <dgm:spPr/>
      <dgm:t>
        <a:bodyPr/>
        <a:lstStyle/>
        <a:p>
          <a:endParaRPr lang="pl-PL"/>
        </a:p>
      </dgm:t>
    </dgm:pt>
    <dgm:pt modelId="{F9169525-A509-4EFE-8849-F8E2D2ED81A1}" type="sibTrans" cxnId="{4E5045D6-0929-424F-B763-7C3359C47D97}">
      <dgm:prSet/>
      <dgm:spPr/>
      <dgm:t>
        <a:bodyPr/>
        <a:lstStyle/>
        <a:p>
          <a:endParaRPr lang="pl-PL"/>
        </a:p>
      </dgm:t>
    </dgm:pt>
    <dgm:pt modelId="{2569E7FD-DD8C-4712-9076-3044EA8EF686}" type="pres">
      <dgm:prSet presAssocID="{9005A236-2EB2-488E-9007-F9A1CA7FF0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31EF1C9-FF24-432F-92DE-7472467CCC6D}" type="pres">
      <dgm:prSet presAssocID="{36BDEE88-57CF-4D7F-BB60-652D6F5D25D0}" presName="composite" presStyleCnt="0"/>
      <dgm:spPr/>
    </dgm:pt>
    <dgm:pt modelId="{057C834D-F2BE-4227-963A-8ECDEA7CEFC9}" type="pres">
      <dgm:prSet presAssocID="{36BDEE88-57CF-4D7F-BB60-652D6F5D25D0}" presName="parTx" presStyleLbl="alignNode1" presStyleIdx="0" presStyleCnt="3" custLinFactNeighborX="-51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58A582A-CE55-432F-B6CC-BE5885DC6496}" type="pres">
      <dgm:prSet presAssocID="{36BDEE88-57CF-4D7F-BB60-652D6F5D25D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A151C05-97BA-44C2-A63E-D4AC01A2B29F}" type="pres">
      <dgm:prSet presAssocID="{387545C1-334A-4E7B-9B8C-357222DECB63}" presName="space" presStyleCnt="0"/>
      <dgm:spPr/>
    </dgm:pt>
    <dgm:pt modelId="{111A0C49-CAE7-492E-A093-A6B1A02E0238}" type="pres">
      <dgm:prSet presAssocID="{DE9F958F-E760-4548-AA0E-84E45434BD2E}" presName="composite" presStyleCnt="0"/>
      <dgm:spPr/>
    </dgm:pt>
    <dgm:pt modelId="{C4E3F7B8-C1DF-45F0-9FC9-EA3C104B3396}" type="pres">
      <dgm:prSet presAssocID="{DE9F958F-E760-4548-AA0E-84E45434BD2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DE5367-E87E-4199-90CA-E53ED377D6EF}" type="pres">
      <dgm:prSet presAssocID="{DE9F958F-E760-4548-AA0E-84E45434BD2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C40B073-1C1A-4311-9A5F-B657D81380E9}" type="pres">
      <dgm:prSet presAssocID="{5819E8F4-C41E-4177-BC2E-FDC3C578ACBE}" presName="space" presStyleCnt="0"/>
      <dgm:spPr/>
    </dgm:pt>
    <dgm:pt modelId="{8B6A1F44-B944-4F4E-BDE3-71FA1EAAC64E}" type="pres">
      <dgm:prSet presAssocID="{393EA7B4-941F-40DA-8D46-A59313DF332C}" presName="composite" presStyleCnt="0"/>
      <dgm:spPr/>
    </dgm:pt>
    <dgm:pt modelId="{8B6FDED7-45EE-45F4-9B8A-CE1969420989}" type="pres">
      <dgm:prSet presAssocID="{393EA7B4-941F-40DA-8D46-A59313DF332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85ED189-979D-4521-8BC2-699C3194B0F4}" type="pres">
      <dgm:prSet presAssocID="{393EA7B4-941F-40DA-8D46-A59313DF332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90BC298D-8DF4-4083-8440-70EC29CF88AD}" srcId="{36BDEE88-57CF-4D7F-BB60-652D6F5D25D0}" destId="{11C112FA-2B77-4DCF-9A37-6ECA9245E694}" srcOrd="0" destOrd="0" parTransId="{26C88749-858D-4C66-B95E-F7B44753D55D}" sibTransId="{68D952B2-6C38-47C3-A0C1-7D30BB6A7ED8}"/>
    <dgm:cxn modelId="{CAEB750B-207B-43DA-B239-53D03EA7DC21}" type="presOf" srcId="{8401F4B6-50FD-4DC2-B108-10EF1B6D4420}" destId="{858A582A-CE55-432F-B6CC-BE5885DC6496}" srcOrd="0" destOrd="1" presId="urn:microsoft.com/office/officeart/2005/8/layout/hList1"/>
    <dgm:cxn modelId="{001E6806-895B-4A2A-B5AE-408C15365609}" type="presOf" srcId="{0D845945-9AF6-4D16-8C31-959F62E418DE}" destId="{A85ED189-979D-4521-8BC2-699C3194B0F4}" srcOrd="0" destOrd="1" presId="urn:microsoft.com/office/officeart/2005/8/layout/hList1"/>
    <dgm:cxn modelId="{54485078-3F25-4179-A916-6D4E0AB696B4}" type="presOf" srcId="{2C459F2A-1278-4E01-BC77-591B67BD2D8B}" destId="{C0DE5367-E87E-4199-90CA-E53ED377D6EF}" srcOrd="0" destOrd="1" presId="urn:microsoft.com/office/officeart/2005/8/layout/hList1"/>
    <dgm:cxn modelId="{E87F5B4B-22DE-41AD-ADE7-FC2E28181CDF}" srcId="{36BDEE88-57CF-4D7F-BB60-652D6F5D25D0}" destId="{D4FFF527-E233-444E-9D57-0B81959FB926}" srcOrd="2" destOrd="0" parTransId="{7A3D4CCE-D192-4C06-AF6A-D3C888E529B2}" sibTransId="{28D3795A-EC69-48B9-A28C-5B8AB3C10F54}"/>
    <dgm:cxn modelId="{1639E6C8-768F-4010-A8E5-7BF9A685579D}" srcId="{36BDEE88-57CF-4D7F-BB60-652D6F5D25D0}" destId="{8401F4B6-50FD-4DC2-B108-10EF1B6D4420}" srcOrd="1" destOrd="0" parTransId="{D47FE704-A99E-4740-BEA3-F8BABE79940F}" sibTransId="{98B2A322-0F78-4E61-A435-5DB273A7563C}"/>
    <dgm:cxn modelId="{BA6ACBE8-90E1-4577-9472-E0B2C494BDAB}" type="presOf" srcId="{CAD2EA47-ECC8-41CE-8045-48A4FC7ACBCE}" destId="{A85ED189-979D-4521-8BC2-699C3194B0F4}" srcOrd="0" destOrd="3" presId="urn:microsoft.com/office/officeart/2005/8/layout/hList1"/>
    <dgm:cxn modelId="{32B198DD-0C5D-479B-81C6-4EE11A478289}" type="presOf" srcId="{393EA7B4-941F-40DA-8D46-A59313DF332C}" destId="{8B6FDED7-45EE-45F4-9B8A-CE1969420989}" srcOrd="0" destOrd="0" presId="urn:microsoft.com/office/officeart/2005/8/layout/hList1"/>
    <dgm:cxn modelId="{DF369B28-793A-4724-93F0-07EA0778838E}" type="presOf" srcId="{D4FFF527-E233-444E-9D57-0B81959FB926}" destId="{858A582A-CE55-432F-B6CC-BE5885DC6496}" srcOrd="0" destOrd="2" presId="urn:microsoft.com/office/officeart/2005/8/layout/hList1"/>
    <dgm:cxn modelId="{4C94EBC4-92D6-4EF3-9BF4-73017B9B2CAF}" type="presOf" srcId="{47915C97-86A0-448B-97F5-3B0F500074A6}" destId="{A85ED189-979D-4521-8BC2-699C3194B0F4}" srcOrd="0" destOrd="0" presId="urn:microsoft.com/office/officeart/2005/8/layout/hList1"/>
    <dgm:cxn modelId="{6DFA97BA-CE8B-42C5-BC60-DBC32BB9A397}" type="presOf" srcId="{11C112FA-2B77-4DCF-9A37-6ECA9245E694}" destId="{858A582A-CE55-432F-B6CC-BE5885DC6496}" srcOrd="0" destOrd="0" presId="urn:microsoft.com/office/officeart/2005/8/layout/hList1"/>
    <dgm:cxn modelId="{2CE1E88F-7694-4B50-8E44-449888F28833}" type="presOf" srcId="{9005A236-2EB2-488E-9007-F9A1CA7FF055}" destId="{2569E7FD-DD8C-4712-9076-3044EA8EF686}" srcOrd="0" destOrd="0" presId="urn:microsoft.com/office/officeart/2005/8/layout/hList1"/>
    <dgm:cxn modelId="{F55CA0CD-BA23-438B-81EF-EA5E78E0C81E}" srcId="{DE9F958F-E760-4548-AA0E-84E45434BD2E}" destId="{415F4D13-E704-4265-8E8D-DAF4EA9FA5EE}" srcOrd="0" destOrd="0" parTransId="{CCCD328C-6E58-4DA4-8458-95E72E19AF31}" sibTransId="{796A7A64-41FE-401F-BA34-CF11676E38D1}"/>
    <dgm:cxn modelId="{27D451C7-FCF3-4DC6-8D75-4159F240FF5A}" type="presOf" srcId="{DE9F958F-E760-4548-AA0E-84E45434BD2E}" destId="{C4E3F7B8-C1DF-45F0-9FC9-EA3C104B3396}" srcOrd="0" destOrd="0" presId="urn:microsoft.com/office/officeart/2005/8/layout/hList1"/>
    <dgm:cxn modelId="{9FD4B144-DE19-4FBD-A223-7B98000D6EFB}" srcId="{393EA7B4-941F-40DA-8D46-A59313DF332C}" destId="{27D535A6-D04E-4BBE-A481-5CDC06B8D5E9}" srcOrd="2" destOrd="0" parTransId="{152F0D62-22B1-44B0-BB26-BC1812AB40C5}" sibTransId="{D042D397-9656-4843-8079-C69459ADBE44}"/>
    <dgm:cxn modelId="{E8279021-47C1-4D0B-8498-0D87C91B302E}" srcId="{393EA7B4-941F-40DA-8D46-A59313DF332C}" destId="{47915C97-86A0-448B-97F5-3B0F500074A6}" srcOrd="0" destOrd="0" parTransId="{FFECA0A8-5C6A-46B6-BE4D-8616F5BED872}" sibTransId="{8BFCF4CE-7384-494B-9846-8081923AFBEB}"/>
    <dgm:cxn modelId="{79D881D6-AD05-48EF-8186-DB660CF6B094}" srcId="{9005A236-2EB2-488E-9007-F9A1CA7FF055}" destId="{DE9F958F-E760-4548-AA0E-84E45434BD2E}" srcOrd="1" destOrd="0" parTransId="{A859D16B-63B4-4201-A3C8-BECD30D65E76}" sibTransId="{5819E8F4-C41E-4177-BC2E-FDC3C578ACBE}"/>
    <dgm:cxn modelId="{4E5045D6-0929-424F-B763-7C3359C47D97}" srcId="{393EA7B4-941F-40DA-8D46-A59313DF332C}" destId="{CAD2EA47-ECC8-41CE-8045-48A4FC7ACBCE}" srcOrd="3" destOrd="0" parTransId="{68578518-CBBF-4476-A729-6826F3BF41AD}" sibTransId="{F9169525-A509-4EFE-8849-F8E2D2ED81A1}"/>
    <dgm:cxn modelId="{AC867FB3-3751-440F-B01D-AE77EB883AA2}" type="presOf" srcId="{415F4D13-E704-4265-8E8D-DAF4EA9FA5EE}" destId="{C0DE5367-E87E-4199-90CA-E53ED377D6EF}" srcOrd="0" destOrd="0" presId="urn:microsoft.com/office/officeart/2005/8/layout/hList1"/>
    <dgm:cxn modelId="{A65F9F8B-07A3-4CF7-ACEE-1A80D8C25FCE}" type="presOf" srcId="{27D535A6-D04E-4BBE-A481-5CDC06B8D5E9}" destId="{A85ED189-979D-4521-8BC2-699C3194B0F4}" srcOrd="0" destOrd="2" presId="urn:microsoft.com/office/officeart/2005/8/layout/hList1"/>
    <dgm:cxn modelId="{98C56E26-D856-4917-86D0-F67A5033DD36}" srcId="{9005A236-2EB2-488E-9007-F9A1CA7FF055}" destId="{393EA7B4-941F-40DA-8D46-A59313DF332C}" srcOrd="2" destOrd="0" parTransId="{C35A4C8E-E9E8-4C3D-9946-48F66754BE7A}" sibTransId="{BB3E3A8E-CFF7-44FD-A7BB-03A8F1E5995E}"/>
    <dgm:cxn modelId="{CA0AC2EE-B1B2-43F5-BDAD-07F1A8A09AB3}" type="presOf" srcId="{36BDEE88-57CF-4D7F-BB60-652D6F5D25D0}" destId="{057C834D-F2BE-4227-963A-8ECDEA7CEFC9}" srcOrd="0" destOrd="0" presId="urn:microsoft.com/office/officeart/2005/8/layout/hList1"/>
    <dgm:cxn modelId="{E5A51BBE-EB20-4BEF-AF19-E467F32CD205}" srcId="{DE9F958F-E760-4548-AA0E-84E45434BD2E}" destId="{2C459F2A-1278-4E01-BC77-591B67BD2D8B}" srcOrd="1" destOrd="0" parTransId="{BFB59D37-F023-4BFD-8921-24ED4533616D}" sibTransId="{956B83AE-C118-40DA-A2CF-234CA0E10C81}"/>
    <dgm:cxn modelId="{62FD0BB1-187D-45B9-ADA5-D90ABB9ADB90}" srcId="{393EA7B4-941F-40DA-8D46-A59313DF332C}" destId="{0D845945-9AF6-4D16-8C31-959F62E418DE}" srcOrd="1" destOrd="0" parTransId="{89FF4C13-B857-4F55-8A28-7509CCE5B636}" sibTransId="{D4A80995-4420-429A-86A0-6DCADE06F742}"/>
    <dgm:cxn modelId="{0E6001C9-707F-40B9-A606-5122857E8223}" srcId="{9005A236-2EB2-488E-9007-F9A1CA7FF055}" destId="{36BDEE88-57CF-4D7F-BB60-652D6F5D25D0}" srcOrd="0" destOrd="0" parTransId="{C16004BB-AE2A-455A-9A52-65DE5989F587}" sibTransId="{387545C1-334A-4E7B-9B8C-357222DECB63}"/>
    <dgm:cxn modelId="{745966A1-DD98-4B63-B4CF-B2BFB25D1841}" type="presParOf" srcId="{2569E7FD-DD8C-4712-9076-3044EA8EF686}" destId="{731EF1C9-FF24-432F-92DE-7472467CCC6D}" srcOrd="0" destOrd="0" presId="urn:microsoft.com/office/officeart/2005/8/layout/hList1"/>
    <dgm:cxn modelId="{4A60D193-D3A7-449C-959D-882E16B4C92C}" type="presParOf" srcId="{731EF1C9-FF24-432F-92DE-7472467CCC6D}" destId="{057C834D-F2BE-4227-963A-8ECDEA7CEFC9}" srcOrd="0" destOrd="0" presId="urn:microsoft.com/office/officeart/2005/8/layout/hList1"/>
    <dgm:cxn modelId="{7D89ED69-89D6-411D-AC9F-93582CC4B4F9}" type="presParOf" srcId="{731EF1C9-FF24-432F-92DE-7472467CCC6D}" destId="{858A582A-CE55-432F-B6CC-BE5885DC6496}" srcOrd="1" destOrd="0" presId="urn:microsoft.com/office/officeart/2005/8/layout/hList1"/>
    <dgm:cxn modelId="{01B6AE7D-36AF-4F77-A0D4-7C913B4A9292}" type="presParOf" srcId="{2569E7FD-DD8C-4712-9076-3044EA8EF686}" destId="{EA151C05-97BA-44C2-A63E-D4AC01A2B29F}" srcOrd="1" destOrd="0" presId="urn:microsoft.com/office/officeart/2005/8/layout/hList1"/>
    <dgm:cxn modelId="{894EE138-546A-4A2F-B61E-E3AB9C1CB724}" type="presParOf" srcId="{2569E7FD-DD8C-4712-9076-3044EA8EF686}" destId="{111A0C49-CAE7-492E-A093-A6B1A02E0238}" srcOrd="2" destOrd="0" presId="urn:microsoft.com/office/officeart/2005/8/layout/hList1"/>
    <dgm:cxn modelId="{1713775D-C309-4C72-921A-7CD7870C1E05}" type="presParOf" srcId="{111A0C49-CAE7-492E-A093-A6B1A02E0238}" destId="{C4E3F7B8-C1DF-45F0-9FC9-EA3C104B3396}" srcOrd="0" destOrd="0" presId="urn:microsoft.com/office/officeart/2005/8/layout/hList1"/>
    <dgm:cxn modelId="{E6BB5670-7C1F-4EA7-978A-EE9DBEFF2C60}" type="presParOf" srcId="{111A0C49-CAE7-492E-A093-A6B1A02E0238}" destId="{C0DE5367-E87E-4199-90CA-E53ED377D6EF}" srcOrd="1" destOrd="0" presId="urn:microsoft.com/office/officeart/2005/8/layout/hList1"/>
    <dgm:cxn modelId="{E825F044-F79A-41CE-9DB1-4E118B4804C0}" type="presParOf" srcId="{2569E7FD-DD8C-4712-9076-3044EA8EF686}" destId="{FC40B073-1C1A-4311-9A5F-B657D81380E9}" srcOrd="3" destOrd="0" presId="urn:microsoft.com/office/officeart/2005/8/layout/hList1"/>
    <dgm:cxn modelId="{DBC1C71D-21D9-4055-B38F-22D0E773EA88}" type="presParOf" srcId="{2569E7FD-DD8C-4712-9076-3044EA8EF686}" destId="{8B6A1F44-B944-4F4E-BDE3-71FA1EAAC64E}" srcOrd="4" destOrd="0" presId="urn:microsoft.com/office/officeart/2005/8/layout/hList1"/>
    <dgm:cxn modelId="{84CF63EA-AFD7-46E9-9217-531C3C4E93A7}" type="presParOf" srcId="{8B6A1F44-B944-4F4E-BDE3-71FA1EAAC64E}" destId="{8B6FDED7-45EE-45F4-9B8A-CE1969420989}" srcOrd="0" destOrd="0" presId="urn:microsoft.com/office/officeart/2005/8/layout/hList1"/>
    <dgm:cxn modelId="{44A752BB-B504-484F-9F10-6DAC03C0F7A5}" type="presParOf" srcId="{8B6A1F44-B944-4F4E-BDE3-71FA1EAAC64E}" destId="{A85ED189-979D-4521-8BC2-699C3194B0F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005A236-2EB2-488E-9007-F9A1CA7FF055}" type="doc">
      <dgm:prSet loTypeId="urn:microsoft.com/office/officeart/2005/8/layout/hList1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pl-PL"/>
        </a:p>
      </dgm:t>
    </dgm:pt>
    <dgm:pt modelId="{36BDEE88-57CF-4D7F-BB60-652D6F5D25D0}">
      <dgm:prSet phldrT="[Tekst]"/>
      <dgm:spPr/>
      <dgm:t>
        <a:bodyPr/>
        <a:lstStyle/>
        <a:p>
          <a:r>
            <a:rPr lang="pl-PL" b="1" dirty="0"/>
            <a:t>toner</a:t>
          </a:r>
        </a:p>
      </dgm:t>
    </dgm:pt>
    <dgm:pt modelId="{C16004BB-AE2A-455A-9A52-65DE5989F587}" type="parTrans" cxnId="{0E6001C9-707F-40B9-A606-5122857E8223}">
      <dgm:prSet/>
      <dgm:spPr/>
      <dgm:t>
        <a:bodyPr/>
        <a:lstStyle/>
        <a:p>
          <a:endParaRPr lang="pl-PL"/>
        </a:p>
      </dgm:t>
    </dgm:pt>
    <dgm:pt modelId="{387545C1-334A-4E7B-9B8C-357222DECB63}" type="sibTrans" cxnId="{0E6001C9-707F-40B9-A606-5122857E8223}">
      <dgm:prSet/>
      <dgm:spPr/>
      <dgm:t>
        <a:bodyPr/>
        <a:lstStyle/>
        <a:p>
          <a:endParaRPr lang="pl-PL"/>
        </a:p>
      </dgm:t>
    </dgm:pt>
    <dgm:pt modelId="{8401F4B6-50FD-4DC2-B108-10EF1B6D4420}">
      <dgm:prSet phldrT="[Tekst]"/>
      <dgm:spPr/>
      <dgm:t>
        <a:bodyPr/>
        <a:lstStyle/>
        <a:p>
          <a:r>
            <a:rPr lang="pl-PL" dirty="0"/>
            <a:t>Realizacja umowy (ok. 2 tygodnie)</a:t>
          </a:r>
        </a:p>
      </dgm:t>
    </dgm:pt>
    <dgm:pt modelId="{D47FE704-A99E-4740-BEA3-F8BABE79940F}" type="parTrans" cxnId="{1639E6C8-768F-4010-A8E5-7BF9A685579D}">
      <dgm:prSet/>
      <dgm:spPr/>
      <dgm:t>
        <a:bodyPr/>
        <a:lstStyle/>
        <a:p>
          <a:endParaRPr lang="pl-PL"/>
        </a:p>
      </dgm:t>
    </dgm:pt>
    <dgm:pt modelId="{98B2A322-0F78-4E61-A435-5DB273A7563C}" type="sibTrans" cxnId="{1639E6C8-768F-4010-A8E5-7BF9A685579D}">
      <dgm:prSet/>
      <dgm:spPr/>
      <dgm:t>
        <a:bodyPr/>
        <a:lstStyle/>
        <a:p>
          <a:endParaRPr lang="pl-PL"/>
        </a:p>
      </dgm:t>
    </dgm:pt>
    <dgm:pt modelId="{DE9F958F-E760-4548-AA0E-84E45434BD2E}">
      <dgm:prSet phldrT="[Tekst]"/>
      <dgm:spPr/>
      <dgm:t>
        <a:bodyPr/>
        <a:lstStyle/>
        <a:p>
          <a:r>
            <a:rPr lang="pl-PL" b="1" dirty="0"/>
            <a:t>?</a:t>
          </a:r>
        </a:p>
      </dgm:t>
    </dgm:pt>
    <dgm:pt modelId="{A859D16B-63B4-4201-A3C8-BECD30D65E76}" type="parTrans" cxnId="{79D881D6-AD05-48EF-8186-DB660CF6B094}">
      <dgm:prSet/>
      <dgm:spPr/>
      <dgm:t>
        <a:bodyPr/>
        <a:lstStyle/>
        <a:p>
          <a:endParaRPr lang="pl-PL"/>
        </a:p>
      </dgm:t>
    </dgm:pt>
    <dgm:pt modelId="{5819E8F4-C41E-4177-BC2E-FDC3C578ACBE}" type="sibTrans" cxnId="{79D881D6-AD05-48EF-8186-DB660CF6B094}">
      <dgm:prSet/>
      <dgm:spPr/>
      <dgm:t>
        <a:bodyPr/>
        <a:lstStyle/>
        <a:p>
          <a:endParaRPr lang="pl-PL"/>
        </a:p>
      </dgm:t>
    </dgm:pt>
    <dgm:pt modelId="{415F4D13-E704-4265-8E8D-DAF4EA9FA5EE}">
      <dgm:prSet phldrT="[Tekst]"/>
      <dgm:spPr/>
      <dgm:t>
        <a:bodyPr/>
        <a:lstStyle/>
        <a:p>
          <a:r>
            <a:rPr lang="pl-PL" dirty="0"/>
            <a:t>Odpowiednia jednostka</a:t>
          </a:r>
        </a:p>
      </dgm:t>
    </dgm:pt>
    <dgm:pt modelId="{CCCD328C-6E58-4DA4-8458-95E72E19AF31}" type="parTrans" cxnId="{F55CA0CD-BA23-438B-81EF-EA5E78E0C81E}">
      <dgm:prSet/>
      <dgm:spPr/>
      <dgm:t>
        <a:bodyPr/>
        <a:lstStyle/>
        <a:p>
          <a:endParaRPr lang="pl-PL"/>
        </a:p>
      </dgm:t>
    </dgm:pt>
    <dgm:pt modelId="{796A7A64-41FE-401F-BA34-CF11676E38D1}" type="sibTrans" cxnId="{F55CA0CD-BA23-438B-81EF-EA5E78E0C81E}">
      <dgm:prSet/>
      <dgm:spPr/>
      <dgm:t>
        <a:bodyPr/>
        <a:lstStyle/>
        <a:p>
          <a:endParaRPr lang="pl-PL"/>
        </a:p>
      </dgm:t>
    </dgm:pt>
    <dgm:pt modelId="{6367BCE2-E046-4BE1-80CA-034E165B34DE}">
      <dgm:prSet phldrT="[Tekst]"/>
      <dgm:spPr/>
      <dgm:t>
        <a:bodyPr/>
        <a:lstStyle/>
        <a:p>
          <a:r>
            <a:rPr lang="pl-PL" dirty="0"/>
            <a:t>Tryb wskazuje DZP</a:t>
          </a:r>
        </a:p>
      </dgm:t>
    </dgm:pt>
    <dgm:pt modelId="{96DF2895-12D1-4EC7-8AAC-6C679DD1D73F}" type="parTrans" cxnId="{34DAB32B-8F67-4504-94A2-B32EA0760E26}">
      <dgm:prSet/>
      <dgm:spPr/>
      <dgm:t>
        <a:bodyPr/>
        <a:lstStyle/>
        <a:p>
          <a:endParaRPr lang="pl-PL"/>
        </a:p>
      </dgm:t>
    </dgm:pt>
    <dgm:pt modelId="{9209DE31-D175-41F2-9FDB-2F561F9B0E87}" type="sibTrans" cxnId="{34DAB32B-8F67-4504-94A2-B32EA0760E26}">
      <dgm:prSet/>
      <dgm:spPr/>
      <dgm:t>
        <a:bodyPr/>
        <a:lstStyle/>
        <a:p>
          <a:endParaRPr lang="pl-PL"/>
        </a:p>
      </dgm:t>
    </dgm:pt>
    <dgm:pt modelId="{393EA7B4-941F-40DA-8D46-A59313DF332C}">
      <dgm:prSet phldrT="[Tekst]"/>
      <dgm:spPr/>
      <dgm:t>
        <a:bodyPr/>
        <a:lstStyle/>
        <a:p>
          <a:r>
            <a:rPr lang="pl-PL" b="1" dirty="0"/>
            <a:t>usługi kserograficzne</a:t>
          </a:r>
        </a:p>
      </dgm:t>
    </dgm:pt>
    <dgm:pt modelId="{C35A4C8E-E9E8-4C3D-9946-48F66754BE7A}" type="parTrans" cxnId="{98C56E26-D856-4917-86D0-F67A5033DD36}">
      <dgm:prSet/>
      <dgm:spPr/>
      <dgm:t>
        <a:bodyPr/>
        <a:lstStyle/>
        <a:p>
          <a:endParaRPr lang="pl-PL"/>
        </a:p>
      </dgm:t>
    </dgm:pt>
    <dgm:pt modelId="{BB3E3A8E-CFF7-44FD-A7BB-03A8F1E5995E}" type="sibTrans" cxnId="{98C56E26-D856-4917-86D0-F67A5033DD36}">
      <dgm:prSet/>
      <dgm:spPr/>
      <dgm:t>
        <a:bodyPr/>
        <a:lstStyle/>
        <a:p>
          <a:endParaRPr lang="pl-PL"/>
        </a:p>
      </dgm:t>
    </dgm:pt>
    <dgm:pt modelId="{47915C97-86A0-448B-97F5-3B0F500074A6}">
      <dgm:prSet phldrT="[Tekst]"/>
      <dgm:spPr/>
      <dgm:t>
        <a:bodyPr/>
        <a:lstStyle/>
        <a:p>
          <a:r>
            <a:rPr lang="pl-PL" dirty="0"/>
            <a:t>Indywidualnie</a:t>
          </a:r>
        </a:p>
      </dgm:t>
    </dgm:pt>
    <dgm:pt modelId="{FFECA0A8-5C6A-46B6-BE4D-8616F5BED872}" type="parTrans" cxnId="{E8279021-47C1-4D0B-8498-0D87C91B302E}">
      <dgm:prSet/>
      <dgm:spPr/>
      <dgm:t>
        <a:bodyPr/>
        <a:lstStyle/>
        <a:p>
          <a:endParaRPr lang="pl-PL"/>
        </a:p>
      </dgm:t>
    </dgm:pt>
    <dgm:pt modelId="{8BFCF4CE-7384-494B-9846-8081923AFBEB}" type="sibTrans" cxnId="{E8279021-47C1-4D0B-8498-0D87C91B302E}">
      <dgm:prSet/>
      <dgm:spPr/>
      <dgm:t>
        <a:bodyPr/>
        <a:lstStyle/>
        <a:p>
          <a:endParaRPr lang="pl-PL"/>
        </a:p>
      </dgm:t>
    </dgm:pt>
    <dgm:pt modelId="{0D845945-9AF6-4D16-8C31-959F62E418DE}">
      <dgm:prSet phldrT="[Tekst]"/>
      <dgm:spPr/>
      <dgm:t>
        <a:bodyPr/>
        <a:lstStyle/>
        <a:p>
          <a:r>
            <a:rPr lang="pl-PL" dirty="0"/>
            <a:t>Zakup bezpośredni </a:t>
          </a:r>
        </a:p>
      </dgm:t>
    </dgm:pt>
    <dgm:pt modelId="{89FF4C13-B857-4F55-8A28-7509CCE5B636}" type="parTrans" cxnId="{62FD0BB1-187D-45B9-ADA5-D90ABB9ADB90}">
      <dgm:prSet/>
      <dgm:spPr/>
      <dgm:t>
        <a:bodyPr/>
        <a:lstStyle/>
        <a:p>
          <a:endParaRPr lang="pl-PL"/>
        </a:p>
      </dgm:t>
    </dgm:pt>
    <dgm:pt modelId="{D4A80995-4420-429A-86A0-6DCADE06F742}" type="sibTrans" cxnId="{62FD0BB1-187D-45B9-ADA5-D90ABB9ADB90}">
      <dgm:prSet/>
      <dgm:spPr/>
      <dgm:t>
        <a:bodyPr/>
        <a:lstStyle/>
        <a:p>
          <a:endParaRPr lang="pl-PL"/>
        </a:p>
      </dgm:t>
    </dgm:pt>
    <dgm:pt modelId="{11C112FA-2B77-4DCF-9A37-6ECA9245E694}">
      <dgm:prSet phldrT="[Tekst]"/>
      <dgm:spPr/>
      <dgm:t>
        <a:bodyPr/>
        <a:lstStyle/>
        <a:p>
          <a:r>
            <a:rPr lang="pl-PL" dirty="0"/>
            <a:t>Sekcja Zaopatrzenia</a:t>
          </a:r>
        </a:p>
      </dgm:t>
    </dgm:pt>
    <dgm:pt modelId="{26C88749-858D-4C66-B95E-F7B44753D55D}" type="parTrans" cxnId="{90BC298D-8DF4-4083-8440-70EC29CF88AD}">
      <dgm:prSet/>
      <dgm:spPr/>
      <dgm:t>
        <a:bodyPr/>
        <a:lstStyle/>
        <a:p>
          <a:endParaRPr lang="pl-PL"/>
        </a:p>
      </dgm:t>
    </dgm:pt>
    <dgm:pt modelId="{68D952B2-6C38-47C3-A0C1-7D30BB6A7ED8}" type="sibTrans" cxnId="{90BC298D-8DF4-4083-8440-70EC29CF88AD}">
      <dgm:prSet/>
      <dgm:spPr/>
      <dgm:t>
        <a:bodyPr/>
        <a:lstStyle/>
        <a:p>
          <a:endParaRPr lang="pl-PL"/>
        </a:p>
      </dgm:t>
    </dgm:pt>
    <dgm:pt modelId="{75C83268-40AD-4320-8B7C-406D366E2052}">
      <dgm:prSet phldrT="[Tekst]"/>
      <dgm:spPr/>
      <dgm:t>
        <a:bodyPr/>
        <a:lstStyle/>
        <a:p>
          <a:r>
            <a:rPr lang="pl-PL" dirty="0"/>
            <a:t>Tylko do drukarek UKW  - zapotrzebowanie + dokument OT drukarki</a:t>
          </a:r>
        </a:p>
      </dgm:t>
    </dgm:pt>
    <dgm:pt modelId="{805C0B2B-926B-48A8-9275-7534E1412FFF}" type="parTrans" cxnId="{07224154-5404-4E3F-836A-18B494961C0D}">
      <dgm:prSet/>
      <dgm:spPr/>
      <dgm:t>
        <a:bodyPr/>
        <a:lstStyle/>
        <a:p>
          <a:endParaRPr lang="pl-PL"/>
        </a:p>
      </dgm:t>
    </dgm:pt>
    <dgm:pt modelId="{67903832-F3F2-4D91-96B1-4772BADF04BC}" type="sibTrans" cxnId="{07224154-5404-4E3F-836A-18B494961C0D}">
      <dgm:prSet/>
      <dgm:spPr/>
      <dgm:t>
        <a:bodyPr/>
        <a:lstStyle/>
        <a:p>
          <a:endParaRPr lang="pl-PL"/>
        </a:p>
      </dgm:t>
    </dgm:pt>
    <dgm:pt modelId="{C3F3DBAA-02C7-4FBB-A216-AC3B29AC7C07}">
      <dgm:prSet phldrT="[Tekst]"/>
      <dgm:spPr/>
      <dgm:t>
        <a:bodyPr/>
        <a:lstStyle/>
        <a:p>
          <a:r>
            <a:rPr lang="pl-PL" dirty="0"/>
            <a:t>Zapotrzebowanie z uzasadnieniem (związek z badaniami)</a:t>
          </a:r>
        </a:p>
      </dgm:t>
    </dgm:pt>
    <dgm:pt modelId="{B66B7F7C-F077-4B2A-B1BA-0660AC9E9240}" type="parTrans" cxnId="{03E99B4B-3DE3-48D6-B47C-CDC5C175E628}">
      <dgm:prSet/>
      <dgm:spPr/>
      <dgm:t>
        <a:bodyPr/>
        <a:lstStyle/>
        <a:p>
          <a:endParaRPr lang="pl-PL"/>
        </a:p>
      </dgm:t>
    </dgm:pt>
    <dgm:pt modelId="{E72DD306-29F1-4047-9B64-5B9DDBA9C818}" type="sibTrans" cxnId="{03E99B4B-3DE3-48D6-B47C-CDC5C175E628}">
      <dgm:prSet/>
      <dgm:spPr/>
      <dgm:t>
        <a:bodyPr/>
        <a:lstStyle/>
        <a:p>
          <a:endParaRPr lang="pl-PL"/>
        </a:p>
      </dgm:t>
    </dgm:pt>
    <dgm:pt modelId="{1758B842-2B71-4669-A049-2FB5AA801E77}">
      <dgm:prSet phldrT="[Tekst]"/>
      <dgm:spPr/>
      <dgm:t>
        <a:bodyPr/>
        <a:lstStyle/>
        <a:p>
          <a:r>
            <a:rPr lang="pl-PL" dirty="0"/>
            <a:t>Zapotrzebowanie</a:t>
          </a:r>
        </a:p>
      </dgm:t>
    </dgm:pt>
    <dgm:pt modelId="{0A00F16F-9A5A-4F45-995B-E745E755B7DB}" type="parTrans" cxnId="{ABBB6052-5DAF-44BB-A78D-E0BD2D4C0CFE}">
      <dgm:prSet/>
      <dgm:spPr/>
      <dgm:t>
        <a:bodyPr/>
        <a:lstStyle/>
        <a:p>
          <a:endParaRPr lang="pl-PL"/>
        </a:p>
      </dgm:t>
    </dgm:pt>
    <dgm:pt modelId="{E1D9AF03-9778-4F54-B2B4-FC960ADC3835}" type="sibTrans" cxnId="{ABBB6052-5DAF-44BB-A78D-E0BD2D4C0CFE}">
      <dgm:prSet/>
      <dgm:spPr/>
      <dgm:t>
        <a:bodyPr/>
        <a:lstStyle/>
        <a:p>
          <a:endParaRPr lang="pl-PL"/>
        </a:p>
      </dgm:t>
    </dgm:pt>
    <dgm:pt modelId="{AFE8C6FC-AC40-40F6-9EF4-69C5F3E4B3FC}">
      <dgm:prSet phldrT="[Tekst]"/>
      <dgm:spPr/>
      <dgm:t>
        <a:bodyPr/>
        <a:lstStyle/>
        <a:p>
          <a:r>
            <a:rPr lang="pl-PL" dirty="0"/>
            <a:t>Uzasadnienie: realizacja IPB</a:t>
          </a:r>
        </a:p>
      </dgm:t>
    </dgm:pt>
    <dgm:pt modelId="{69FB061B-4E08-4736-8CEA-2D9D6B1B5429}" type="parTrans" cxnId="{8D3359D4-5D99-4366-B106-F5F3CEECE250}">
      <dgm:prSet/>
      <dgm:spPr/>
      <dgm:t>
        <a:bodyPr/>
        <a:lstStyle/>
        <a:p>
          <a:endParaRPr lang="pl-PL"/>
        </a:p>
      </dgm:t>
    </dgm:pt>
    <dgm:pt modelId="{41168C0C-5646-4AAC-AB8D-F39686AC2976}" type="sibTrans" cxnId="{8D3359D4-5D99-4366-B106-F5F3CEECE250}">
      <dgm:prSet/>
      <dgm:spPr/>
      <dgm:t>
        <a:bodyPr/>
        <a:lstStyle/>
        <a:p>
          <a:endParaRPr lang="pl-PL"/>
        </a:p>
      </dgm:t>
    </dgm:pt>
    <dgm:pt modelId="{2569E7FD-DD8C-4712-9076-3044EA8EF686}" type="pres">
      <dgm:prSet presAssocID="{9005A236-2EB2-488E-9007-F9A1CA7FF0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31EF1C9-FF24-432F-92DE-7472467CCC6D}" type="pres">
      <dgm:prSet presAssocID="{36BDEE88-57CF-4D7F-BB60-652D6F5D25D0}" presName="composite" presStyleCnt="0"/>
      <dgm:spPr/>
    </dgm:pt>
    <dgm:pt modelId="{057C834D-F2BE-4227-963A-8ECDEA7CEFC9}" type="pres">
      <dgm:prSet presAssocID="{36BDEE88-57CF-4D7F-BB60-652D6F5D25D0}" presName="parTx" presStyleLbl="alignNode1" presStyleIdx="0" presStyleCnt="3" custLinFactNeighborX="-51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58A582A-CE55-432F-B6CC-BE5885DC6496}" type="pres">
      <dgm:prSet presAssocID="{36BDEE88-57CF-4D7F-BB60-652D6F5D25D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A151C05-97BA-44C2-A63E-D4AC01A2B29F}" type="pres">
      <dgm:prSet presAssocID="{387545C1-334A-4E7B-9B8C-357222DECB63}" presName="space" presStyleCnt="0"/>
      <dgm:spPr/>
    </dgm:pt>
    <dgm:pt modelId="{111A0C49-CAE7-492E-A093-A6B1A02E0238}" type="pres">
      <dgm:prSet presAssocID="{DE9F958F-E760-4548-AA0E-84E45434BD2E}" presName="composite" presStyleCnt="0"/>
      <dgm:spPr/>
    </dgm:pt>
    <dgm:pt modelId="{C4E3F7B8-C1DF-45F0-9FC9-EA3C104B3396}" type="pres">
      <dgm:prSet presAssocID="{DE9F958F-E760-4548-AA0E-84E45434BD2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DE5367-E87E-4199-90CA-E53ED377D6EF}" type="pres">
      <dgm:prSet presAssocID="{DE9F958F-E760-4548-AA0E-84E45434BD2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C40B073-1C1A-4311-9A5F-B657D81380E9}" type="pres">
      <dgm:prSet presAssocID="{5819E8F4-C41E-4177-BC2E-FDC3C578ACBE}" presName="space" presStyleCnt="0"/>
      <dgm:spPr/>
    </dgm:pt>
    <dgm:pt modelId="{8B6A1F44-B944-4F4E-BDE3-71FA1EAAC64E}" type="pres">
      <dgm:prSet presAssocID="{393EA7B4-941F-40DA-8D46-A59313DF332C}" presName="composite" presStyleCnt="0"/>
      <dgm:spPr/>
    </dgm:pt>
    <dgm:pt modelId="{8B6FDED7-45EE-45F4-9B8A-CE1969420989}" type="pres">
      <dgm:prSet presAssocID="{393EA7B4-941F-40DA-8D46-A59313DF332C}" presName="parTx" presStyleLbl="alignNode1" presStyleIdx="2" presStyleCnt="3" custLinFactNeighborX="98" custLinFactNeighborY="13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85ED189-979D-4521-8BC2-699C3194B0F4}" type="pres">
      <dgm:prSet presAssocID="{393EA7B4-941F-40DA-8D46-A59313DF332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BBB6052-5DAF-44BB-A78D-E0BD2D4C0CFE}" srcId="{DE9F958F-E760-4548-AA0E-84E45434BD2E}" destId="{1758B842-2B71-4669-A049-2FB5AA801E77}" srcOrd="2" destOrd="0" parTransId="{0A00F16F-9A5A-4F45-995B-E745E755B7DB}" sibTransId="{E1D9AF03-9778-4F54-B2B4-FC960ADC3835}"/>
    <dgm:cxn modelId="{90BC298D-8DF4-4083-8440-70EC29CF88AD}" srcId="{36BDEE88-57CF-4D7F-BB60-652D6F5D25D0}" destId="{11C112FA-2B77-4DCF-9A37-6ECA9245E694}" srcOrd="0" destOrd="0" parTransId="{26C88749-858D-4C66-B95E-F7B44753D55D}" sibTransId="{68D952B2-6C38-47C3-A0C1-7D30BB6A7ED8}"/>
    <dgm:cxn modelId="{CAEB750B-207B-43DA-B239-53D03EA7DC21}" type="presOf" srcId="{8401F4B6-50FD-4DC2-B108-10EF1B6D4420}" destId="{858A582A-CE55-432F-B6CC-BE5885DC6496}" srcOrd="0" destOrd="1" presId="urn:microsoft.com/office/officeart/2005/8/layout/hList1"/>
    <dgm:cxn modelId="{001E6806-895B-4A2A-B5AE-408C15365609}" type="presOf" srcId="{0D845945-9AF6-4D16-8C31-959F62E418DE}" destId="{A85ED189-979D-4521-8BC2-699C3194B0F4}" srcOrd="0" destOrd="1" presId="urn:microsoft.com/office/officeart/2005/8/layout/hList1"/>
    <dgm:cxn modelId="{68F48987-E481-438D-A2C4-711054BC9B70}" type="presOf" srcId="{6367BCE2-E046-4BE1-80CA-034E165B34DE}" destId="{C0DE5367-E87E-4199-90CA-E53ED377D6EF}" srcOrd="0" destOrd="1" presId="urn:microsoft.com/office/officeart/2005/8/layout/hList1"/>
    <dgm:cxn modelId="{1639E6C8-768F-4010-A8E5-7BF9A685579D}" srcId="{36BDEE88-57CF-4D7F-BB60-652D6F5D25D0}" destId="{8401F4B6-50FD-4DC2-B108-10EF1B6D4420}" srcOrd="1" destOrd="0" parTransId="{D47FE704-A99E-4740-BEA3-F8BABE79940F}" sibTransId="{98B2A322-0F78-4E61-A435-5DB273A7563C}"/>
    <dgm:cxn modelId="{32B198DD-0C5D-479B-81C6-4EE11A478289}" type="presOf" srcId="{393EA7B4-941F-40DA-8D46-A59313DF332C}" destId="{8B6FDED7-45EE-45F4-9B8A-CE1969420989}" srcOrd="0" destOrd="0" presId="urn:microsoft.com/office/officeart/2005/8/layout/hList1"/>
    <dgm:cxn modelId="{4C94EBC4-92D6-4EF3-9BF4-73017B9B2CAF}" type="presOf" srcId="{47915C97-86A0-448B-97F5-3B0F500074A6}" destId="{A85ED189-979D-4521-8BC2-699C3194B0F4}" srcOrd="0" destOrd="0" presId="urn:microsoft.com/office/officeart/2005/8/layout/hList1"/>
    <dgm:cxn modelId="{2CE1E88F-7694-4B50-8E44-449888F28833}" type="presOf" srcId="{9005A236-2EB2-488E-9007-F9A1CA7FF055}" destId="{2569E7FD-DD8C-4712-9076-3044EA8EF686}" srcOrd="0" destOrd="0" presId="urn:microsoft.com/office/officeart/2005/8/layout/hList1"/>
    <dgm:cxn modelId="{6DFA97BA-CE8B-42C5-BC60-DBC32BB9A397}" type="presOf" srcId="{11C112FA-2B77-4DCF-9A37-6ECA9245E694}" destId="{858A582A-CE55-432F-B6CC-BE5885DC6496}" srcOrd="0" destOrd="0" presId="urn:microsoft.com/office/officeart/2005/8/layout/hList1"/>
    <dgm:cxn modelId="{34DAB32B-8F67-4504-94A2-B32EA0760E26}" srcId="{DE9F958F-E760-4548-AA0E-84E45434BD2E}" destId="{6367BCE2-E046-4BE1-80CA-034E165B34DE}" srcOrd="1" destOrd="0" parTransId="{96DF2895-12D1-4EC7-8AAC-6C679DD1D73F}" sibTransId="{9209DE31-D175-41F2-9FDB-2F561F9B0E87}"/>
    <dgm:cxn modelId="{CD9FE1B1-96DA-49DA-88E7-DE6C6847E5EE}" type="presOf" srcId="{C3F3DBAA-02C7-4FBB-A216-AC3B29AC7C07}" destId="{A85ED189-979D-4521-8BC2-699C3194B0F4}" srcOrd="0" destOrd="2" presId="urn:microsoft.com/office/officeart/2005/8/layout/hList1"/>
    <dgm:cxn modelId="{8D3359D4-5D99-4366-B106-F5F3CEECE250}" srcId="{DE9F958F-E760-4548-AA0E-84E45434BD2E}" destId="{AFE8C6FC-AC40-40F6-9EF4-69C5F3E4B3FC}" srcOrd="3" destOrd="0" parTransId="{69FB061B-4E08-4736-8CEA-2D9D6B1B5429}" sibTransId="{41168C0C-5646-4AAC-AB8D-F39686AC2976}"/>
    <dgm:cxn modelId="{F55CA0CD-BA23-438B-81EF-EA5E78E0C81E}" srcId="{DE9F958F-E760-4548-AA0E-84E45434BD2E}" destId="{415F4D13-E704-4265-8E8D-DAF4EA9FA5EE}" srcOrd="0" destOrd="0" parTransId="{CCCD328C-6E58-4DA4-8458-95E72E19AF31}" sibTransId="{796A7A64-41FE-401F-BA34-CF11676E38D1}"/>
    <dgm:cxn modelId="{5A26E88F-D713-42F2-8151-3B4A921DC4BC}" type="presOf" srcId="{75C83268-40AD-4320-8B7C-406D366E2052}" destId="{858A582A-CE55-432F-B6CC-BE5885DC6496}" srcOrd="0" destOrd="2" presId="urn:microsoft.com/office/officeart/2005/8/layout/hList1"/>
    <dgm:cxn modelId="{27D451C7-FCF3-4DC6-8D75-4159F240FF5A}" type="presOf" srcId="{DE9F958F-E760-4548-AA0E-84E45434BD2E}" destId="{C4E3F7B8-C1DF-45F0-9FC9-EA3C104B3396}" srcOrd="0" destOrd="0" presId="urn:microsoft.com/office/officeart/2005/8/layout/hList1"/>
    <dgm:cxn modelId="{E8279021-47C1-4D0B-8498-0D87C91B302E}" srcId="{393EA7B4-941F-40DA-8D46-A59313DF332C}" destId="{47915C97-86A0-448B-97F5-3B0F500074A6}" srcOrd="0" destOrd="0" parTransId="{FFECA0A8-5C6A-46B6-BE4D-8616F5BED872}" sibTransId="{8BFCF4CE-7384-494B-9846-8081923AFBEB}"/>
    <dgm:cxn modelId="{79D881D6-AD05-48EF-8186-DB660CF6B094}" srcId="{9005A236-2EB2-488E-9007-F9A1CA7FF055}" destId="{DE9F958F-E760-4548-AA0E-84E45434BD2E}" srcOrd="1" destOrd="0" parTransId="{A859D16B-63B4-4201-A3C8-BECD30D65E76}" sibTransId="{5819E8F4-C41E-4177-BC2E-FDC3C578ACBE}"/>
    <dgm:cxn modelId="{03E99B4B-3DE3-48D6-B47C-CDC5C175E628}" srcId="{393EA7B4-941F-40DA-8D46-A59313DF332C}" destId="{C3F3DBAA-02C7-4FBB-A216-AC3B29AC7C07}" srcOrd="2" destOrd="0" parTransId="{B66B7F7C-F077-4B2A-B1BA-0660AC9E9240}" sibTransId="{E72DD306-29F1-4047-9B64-5B9DDBA9C818}"/>
    <dgm:cxn modelId="{AC867FB3-3751-440F-B01D-AE77EB883AA2}" type="presOf" srcId="{415F4D13-E704-4265-8E8D-DAF4EA9FA5EE}" destId="{C0DE5367-E87E-4199-90CA-E53ED377D6EF}" srcOrd="0" destOrd="0" presId="urn:microsoft.com/office/officeart/2005/8/layout/hList1"/>
    <dgm:cxn modelId="{C104F620-CC48-4FDD-A116-56E72E8F5919}" type="presOf" srcId="{AFE8C6FC-AC40-40F6-9EF4-69C5F3E4B3FC}" destId="{C0DE5367-E87E-4199-90CA-E53ED377D6EF}" srcOrd="0" destOrd="3" presId="urn:microsoft.com/office/officeart/2005/8/layout/hList1"/>
    <dgm:cxn modelId="{07224154-5404-4E3F-836A-18B494961C0D}" srcId="{36BDEE88-57CF-4D7F-BB60-652D6F5D25D0}" destId="{75C83268-40AD-4320-8B7C-406D366E2052}" srcOrd="2" destOrd="0" parTransId="{805C0B2B-926B-48A8-9275-7534E1412FFF}" sibTransId="{67903832-F3F2-4D91-96B1-4772BADF04BC}"/>
    <dgm:cxn modelId="{98C56E26-D856-4917-86D0-F67A5033DD36}" srcId="{9005A236-2EB2-488E-9007-F9A1CA7FF055}" destId="{393EA7B4-941F-40DA-8D46-A59313DF332C}" srcOrd="2" destOrd="0" parTransId="{C35A4C8E-E9E8-4C3D-9946-48F66754BE7A}" sibTransId="{BB3E3A8E-CFF7-44FD-A7BB-03A8F1E5995E}"/>
    <dgm:cxn modelId="{455373E4-E3A0-4F97-ACA8-442930CEEEA1}" type="presOf" srcId="{1758B842-2B71-4669-A049-2FB5AA801E77}" destId="{C0DE5367-E87E-4199-90CA-E53ED377D6EF}" srcOrd="0" destOrd="2" presId="urn:microsoft.com/office/officeart/2005/8/layout/hList1"/>
    <dgm:cxn modelId="{CA0AC2EE-B1B2-43F5-BDAD-07F1A8A09AB3}" type="presOf" srcId="{36BDEE88-57CF-4D7F-BB60-652D6F5D25D0}" destId="{057C834D-F2BE-4227-963A-8ECDEA7CEFC9}" srcOrd="0" destOrd="0" presId="urn:microsoft.com/office/officeart/2005/8/layout/hList1"/>
    <dgm:cxn modelId="{62FD0BB1-187D-45B9-ADA5-D90ABB9ADB90}" srcId="{393EA7B4-941F-40DA-8D46-A59313DF332C}" destId="{0D845945-9AF6-4D16-8C31-959F62E418DE}" srcOrd="1" destOrd="0" parTransId="{89FF4C13-B857-4F55-8A28-7509CCE5B636}" sibTransId="{D4A80995-4420-429A-86A0-6DCADE06F742}"/>
    <dgm:cxn modelId="{0E6001C9-707F-40B9-A606-5122857E8223}" srcId="{9005A236-2EB2-488E-9007-F9A1CA7FF055}" destId="{36BDEE88-57CF-4D7F-BB60-652D6F5D25D0}" srcOrd="0" destOrd="0" parTransId="{C16004BB-AE2A-455A-9A52-65DE5989F587}" sibTransId="{387545C1-334A-4E7B-9B8C-357222DECB63}"/>
    <dgm:cxn modelId="{745966A1-DD98-4B63-B4CF-B2BFB25D1841}" type="presParOf" srcId="{2569E7FD-DD8C-4712-9076-3044EA8EF686}" destId="{731EF1C9-FF24-432F-92DE-7472467CCC6D}" srcOrd="0" destOrd="0" presId="urn:microsoft.com/office/officeart/2005/8/layout/hList1"/>
    <dgm:cxn modelId="{4A60D193-D3A7-449C-959D-882E16B4C92C}" type="presParOf" srcId="{731EF1C9-FF24-432F-92DE-7472467CCC6D}" destId="{057C834D-F2BE-4227-963A-8ECDEA7CEFC9}" srcOrd="0" destOrd="0" presId="urn:microsoft.com/office/officeart/2005/8/layout/hList1"/>
    <dgm:cxn modelId="{7D89ED69-89D6-411D-AC9F-93582CC4B4F9}" type="presParOf" srcId="{731EF1C9-FF24-432F-92DE-7472467CCC6D}" destId="{858A582A-CE55-432F-B6CC-BE5885DC6496}" srcOrd="1" destOrd="0" presId="urn:microsoft.com/office/officeart/2005/8/layout/hList1"/>
    <dgm:cxn modelId="{01B6AE7D-36AF-4F77-A0D4-7C913B4A9292}" type="presParOf" srcId="{2569E7FD-DD8C-4712-9076-3044EA8EF686}" destId="{EA151C05-97BA-44C2-A63E-D4AC01A2B29F}" srcOrd="1" destOrd="0" presId="urn:microsoft.com/office/officeart/2005/8/layout/hList1"/>
    <dgm:cxn modelId="{894EE138-546A-4A2F-B61E-E3AB9C1CB724}" type="presParOf" srcId="{2569E7FD-DD8C-4712-9076-3044EA8EF686}" destId="{111A0C49-CAE7-492E-A093-A6B1A02E0238}" srcOrd="2" destOrd="0" presId="urn:microsoft.com/office/officeart/2005/8/layout/hList1"/>
    <dgm:cxn modelId="{1713775D-C309-4C72-921A-7CD7870C1E05}" type="presParOf" srcId="{111A0C49-CAE7-492E-A093-A6B1A02E0238}" destId="{C4E3F7B8-C1DF-45F0-9FC9-EA3C104B3396}" srcOrd="0" destOrd="0" presId="urn:microsoft.com/office/officeart/2005/8/layout/hList1"/>
    <dgm:cxn modelId="{E6BB5670-7C1F-4EA7-978A-EE9DBEFF2C60}" type="presParOf" srcId="{111A0C49-CAE7-492E-A093-A6B1A02E0238}" destId="{C0DE5367-E87E-4199-90CA-E53ED377D6EF}" srcOrd="1" destOrd="0" presId="urn:microsoft.com/office/officeart/2005/8/layout/hList1"/>
    <dgm:cxn modelId="{E825F044-F79A-41CE-9DB1-4E118B4804C0}" type="presParOf" srcId="{2569E7FD-DD8C-4712-9076-3044EA8EF686}" destId="{FC40B073-1C1A-4311-9A5F-B657D81380E9}" srcOrd="3" destOrd="0" presId="urn:microsoft.com/office/officeart/2005/8/layout/hList1"/>
    <dgm:cxn modelId="{DBC1C71D-21D9-4055-B38F-22D0E773EA88}" type="presParOf" srcId="{2569E7FD-DD8C-4712-9076-3044EA8EF686}" destId="{8B6A1F44-B944-4F4E-BDE3-71FA1EAAC64E}" srcOrd="4" destOrd="0" presId="urn:microsoft.com/office/officeart/2005/8/layout/hList1"/>
    <dgm:cxn modelId="{84CF63EA-AFD7-46E9-9217-531C3C4E93A7}" type="presParOf" srcId="{8B6A1F44-B944-4F4E-BDE3-71FA1EAAC64E}" destId="{8B6FDED7-45EE-45F4-9B8A-CE1969420989}" srcOrd="0" destOrd="0" presId="urn:microsoft.com/office/officeart/2005/8/layout/hList1"/>
    <dgm:cxn modelId="{44A752BB-B504-484F-9F10-6DAC03C0F7A5}" type="presParOf" srcId="{8B6A1F44-B944-4F4E-BDE3-71FA1EAAC64E}" destId="{A85ED189-979D-4521-8BC2-699C3194B0F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005A236-2EB2-488E-9007-F9A1CA7FF055}" type="doc">
      <dgm:prSet loTypeId="urn:microsoft.com/office/officeart/2005/8/layout/hList1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pl-PL"/>
        </a:p>
      </dgm:t>
    </dgm:pt>
    <dgm:pt modelId="{36BDEE88-57CF-4D7F-BB60-652D6F5D25D0}">
      <dgm:prSet phldrT="[Tekst]"/>
      <dgm:spPr/>
      <dgm:t>
        <a:bodyPr/>
        <a:lstStyle/>
        <a:p>
          <a:r>
            <a:rPr lang="pl-PL" b="1" dirty="0"/>
            <a:t>inne usługi</a:t>
          </a:r>
        </a:p>
      </dgm:t>
    </dgm:pt>
    <dgm:pt modelId="{C16004BB-AE2A-455A-9A52-65DE5989F587}" type="parTrans" cxnId="{0E6001C9-707F-40B9-A606-5122857E8223}">
      <dgm:prSet/>
      <dgm:spPr/>
      <dgm:t>
        <a:bodyPr/>
        <a:lstStyle/>
        <a:p>
          <a:endParaRPr lang="pl-PL"/>
        </a:p>
      </dgm:t>
    </dgm:pt>
    <dgm:pt modelId="{387545C1-334A-4E7B-9B8C-357222DECB63}" type="sibTrans" cxnId="{0E6001C9-707F-40B9-A606-5122857E8223}">
      <dgm:prSet/>
      <dgm:spPr/>
      <dgm:t>
        <a:bodyPr/>
        <a:lstStyle/>
        <a:p>
          <a:endParaRPr lang="pl-PL"/>
        </a:p>
      </dgm:t>
    </dgm:pt>
    <dgm:pt modelId="{DE9F958F-E760-4548-AA0E-84E45434BD2E}">
      <dgm:prSet phldrT="[Tekst]"/>
      <dgm:spPr/>
      <dgm:t>
        <a:bodyPr/>
        <a:lstStyle/>
        <a:p>
          <a:r>
            <a:rPr lang="pl-PL" b="1" dirty="0"/>
            <a:t>materiały dydaktyczne</a:t>
          </a:r>
        </a:p>
      </dgm:t>
    </dgm:pt>
    <dgm:pt modelId="{A859D16B-63B4-4201-A3C8-BECD30D65E76}" type="parTrans" cxnId="{79D881D6-AD05-48EF-8186-DB660CF6B094}">
      <dgm:prSet/>
      <dgm:spPr/>
      <dgm:t>
        <a:bodyPr/>
        <a:lstStyle/>
        <a:p>
          <a:endParaRPr lang="pl-PL"/>
        </a:p>
      </dgm:t>
    </dgm:pt>
    <dgm:pt modelId="{5819E8F4-C41E-4177-BC2E-FDC3C578ACBE}" type="sibTrans" cxnId="{79D881D6-AD05-48EF-8186-DB660CF6B094}">
      <dgm:prSet/>
      <dgm:spPr/>
      <dgm:t>
        <a:bodyPr/>
        <a:lstStyle/>
        <a:p>
          <a:endParaRPr lang="pl-PL"/>
        </a:p>
      </dgm:t>
    </dgm:pt>
    <dgm:pt modelId="{415F4D13-E704-4265-8E8D-DAF4EA9FA5EE}">
      <dgm:prSet phldrT="[Tekst]"/>
      <dgm:spPr/>
      <dgm:t>
        <a:bodyPr/>
        <a:lstStyle/>
        <a:p>
          <a:r>
            <a:rPr lang="pl-PL" dirty="0"/>
            <a:t>Nie mogą być finansowane ze środków na badania</a:t>
          </a:r>
        </a:p>
      </dgm:t>
    </dgm:pt>
    <dgm:pt modelId="{CCCD328C-6E58-4DA4-8458-95E72E19AF31}" type="parTrans" cxnId="{F55CA0CD-BA23-438B-81EF-EA5E78E0C81E}">
      <dgm:prSet/>
      <dgm:spPr/>
      <dgm:t>
        <a:bodyPr/>
        <a:lstStyle/>
        <a:p>
          <a:endParaRPr lang="pl-PL"/>
        </a:p>
      </dgm:t>
    </dgm:pt>
    <dgm:pt modelId="{796A7A64-41FE-401F-BA34-CF11676E38D1}" type="sibTrans" cxnId="{F55CA0CD-BA23-438B-81EF-EA5E78E0C81E}">
      <dgm:prSet/>
      <dgm:spPr/>
      <dgm:t>
        <a:bodyPr/>
        <a:lstStyle/>
        <a:p>
          <a:endParaRPr lang="pl-PL"/>
        </a:p>
      </dgm:t>
    </dgm:pt>
    <dgm:pt modelId="{393EA7B4-941F-40DA-8D46-A59313DF332C}">
      <dgm:prSet phldrT="[Tekst]"/>
      <dgm:spPr/>
      <dgm:t>
        <a:bodyPr/>
        <a:lstStyle/>
        <a:p>
          <a:r>
            <a:rPr lang="pl-PL" b="1" dirty="0"/>
            <a:t>konferencje</a:t>
          </a:r>
        </a:p>
      </dgm:t>
    </dgm:pt>
    <dgm:pt modelId="{C35A4C8E-E9E8-4C3D-9946-48F66754BE7A}" type="parTrans" cxnId="{98C56E26-D856-4917-86D0-F67A5033DD36}">
      <dgm:prSet/>
      <dgm:spPr/>
      <dgm:t>
        <a:bodyPr/>
        <a:lstStyle/>
        <a:p>
          <a:endParaRPr lang="pl-PL"/>
        </a:p>
      </dgm:t>
    </dgm:pt>
    <dgm:pt modelId="{BB3E3A8E-CFF7-44FD-A7BB-03A8F1E5995E}" type="sibTrans" cxnId="{98C56E26-D856-4917-86D0-F67A5033DD36}">
      <dgm:prSet/>
      <dgm:spPr/>
      <dgm:t>
        <a:bodyPr/>
        <a:lstStyle/>
        <a:p>
          <a:endParaRPr lang="pl-PL"/>
        </a:p>
      </dgm:t>
    </dgm:pt>
    <dgm:pt modelId="{47915C97-86A0-448B-97F5-3B0F500074A6}">
      <dgm:prSet phldrT="[Tekst]"/>
      <dgm:spPr/>
      <dgm:t>
        <a:bodyPr/>
        <a:lstStyle/>
        <a:p>
          <a:r>
            <a:rPr lang="pl-PL" dirty="0"/>
            <a:t>Bez zapotrzebowania </a:t>
          </a:r>
        </a:p>
      </dgm:t>
    </dgm:pt>
    <dgm:pt modelId="{FFECA0A8-5C6A-46B6-BE4D-8616F5BED872}" type="parTrans" cxnId="{E8279021-47C1-4D0B-8498-0D87C91B302E}">
      <dgm:prSet/>
      <dgm:spPr/>
      <dgm:t>
        <a:bodyPr/>
        <a:lstStyle/>
        <a:p>
          <a:endParaRPr lang="pl-PL"/>
        </a:p>
      </dgm:t>
    </dgm:pt>
    <dgm:pt modelId="{8BFCF4CE-7384-494B-9846-8081923AFBEB}" type="sibTrans" cxnId="{E8279021-47C1-4D0B-8498-0D87C91B302E}">
      <dgm:prSet/>
      <dgm:spPr/>
      <dgm:t>
        <a:bodyPr/>
        <a:lstStyle/>
        <a:p>
          <a:endParaRPr lang="pl-PL"/>
        </a:p>
      </dgm:t>
    </dgm:pt>
    <dgm:pt modelId="{11C112FA-2B77-4DCF-9A37-6ECA9245E694}">
      <dgm:prSet phldrT="[Tekst]"/>
      <dgm:spPr/>
      <dgm:t>
        <a:bodyPr/>
        <a:lstStyle/>
        <a:p>
          <a:r>
            <a:rPr lang="pl-PL" dirty="0"/>
            <a:t>Indywidualnie</a:t>
          </a:r>
        </a:p>
      </dgm:t>
    </dgm:pt>
    <dgm:pt modelId="{26C88749-858D-4C66-B95E-F7B44753D55D}" type="parTrans" cxnId="{90BC298D-8DF4-4083-8440-70EC29CF88AD}">
      <dgm:prSet/>
      <dgm:spPr/>
      <dgm:t>
        <a:bodyPr/>
        <a:lstStyle/>
        <a:p>
          <a:endParaRPr lang="pl-PL"/>
        </a:p>
      </dgm:t>
    </dgm:pt>
    <dgm:pt modelId="{68D952B2-6C38-47C3-A0C1-7D30BB6A7ED8}" type="sibTrans" cxnId="{90BC298D-8DF4-4083-8440-70EC29CF88AD}">
      <dgm:prSet/>
      <dgm:spPr/>
      <dgm:t>
        <a:bodyPr/>
        <a:lstStyle/>
        <a:p>
          <a:endParaRPr lang="pl-PL"/>
        </a:p>
      </dgm:t>
    </dgm:pt>
    <dgm:pt modelId="{A71D5AB2-0687-47C3-BE84-E402EC7634EE}">
      <dgm:prSet phldrT="[Tekst]"/>
      <dgm:spPr/>
      <dgm:t>
        <a:bodyPr/>
        <a:lstStyle/>
        <a:p>
          <a:r>
            <a:rPr lang="pl-PL" dirty="0"/>
            <a:t>Zapotrzebowanie dużo wcześniej</a:t>
          </a:r>
        </a:p>
      </dgm:t>
    </dgm:pt>
    <dgm:pt modelId="{5623D018-00FE-4268-B06F-76E8BEA6FE58}" type="parTrans" cxnId="{36414E5B-E4BD-4AB2-8722-83CAC53208D2}">
      <dgm:prSet/>
      <dgm:spPr/>
      <dgm:t>
        <a:bodyPr/>
        <a:lstStyle/>
        <a:p>
          <a:endParaRPr lang="pl-PL"/>
        </a:p>
      </dgm:t>
    </dgm:pt>
    <dgm:pt modelId="{5958EB7E-6907-49DB-9A36-35E661CEA740}" type="sibTrans" cxnId="{36414E5B-E4BD-4AB2-8722-83CAC53208D2}">
      <dgm:prSet/>
      <dgm:spPr/>
      <dgm:t>
        <a:bodyPr/>
        <a:lstStyle/>
        <a:p>
          <a:endParaRPr lang="pl-PL"/>
        </a:p>
      </dgm:t>
    </dgm:pt>
    <dgm:pt modelId="{E6A4A94D-1CA0-4E31-967F-21A490E00161}">
      <dgm:prSet phldrT="[Tekst]"/>
      <dgm:spPr/>
      <dgm:t>
        <a:bodyPr/>
        <a:lstStyle/>
        <a:p>
          <a:r>
            <a:rPr lang="pl-PL" dirty="0"/>
            <a:t>Umowy</a:t>
          </a:r>
        </a:p>
      </dgm:t>
    </dgm:pt>
    <dgm:pt modelId="{8A044DB3-6584-465D-8641-928B860C7728}" type="parTrans" cxnId="{6BF9F7EF-3B2A-47E3-BF58-2ACF5B956506}">
      <dgm:prSet/>
      <dgm:spPr/>
      <dgm:t>
        <a:bodyPr/>
        <a:lstStyle/>
        <a:p>
          <a:endParaRPr lang="pl-PL"/>
        </a:p>
      </dgm:t>
    </dgm:pt>
    <dgm:pt modelId="{1F76F655-BDB2-487A-891B-46873D487E0F}" type="sibTrans" cxnId="{6BF9F7EF-3B2A-47E3-BF58-2ACF5B956506}">
      <dgm:prSet/>
      <dgm:spPr/>
      <dgm:t>
        <a:bodyPr/>
        <a:lstStyle/>
        <a:p>
          <a:endParaRPr lang="pl-PL"/>
        </a:p>
      </dgm:t>
    </dgm:pt>
    <dgm:pt modelId="{8BEC4FD0-6E16-43C9-90F6-65BA3EC52976}">
      <dgm:prSet phldrT="[Tekst]"/>
      <dgm:spPr/>
      <dgm:t>
        <a:bodyPr/>
        <a:lstStyle/>
        <a:p>
          <a:r>
            <a:rPr lang="pl-PL" dirty="0"/>
            <a:t>Wycena </a:t>
          </a:r>
        </a:p>
      </dgm:t>
    </dgm:pt>
    <dgm:pt modelId="{FE8FA836-3EC8-410F-98AD-35D8C4EB878E}" type="parTrans" cxnId="{BA0B182D-82D4-462E-A6BD-7CD0F2324BF9}">
      <dgm:prSet/>
      <dgm:spPr/>
      <dgm:t>
        <a:bodyPr/>
        <a:lstStyle/>
        <a:p>
          <a:endParaRPr lang="pl-PL"/>
        </a:p>
      </dgm:t>
    </dgm:pt>
    <dgm:pt modelId="{40CDE429-748E-47E1-92F0-57F20B1D1D7C}" type="sibTrans" cxnId="{BA0B182D-82D4-462E-A6BD-7CD0F2324BF9}">
      <dgm:prSet/>
      <dgm:spPr/>
      <dgm:t>
        <a:bodyPr/>
        <a:lstStyle/>
        <a:p>
          <a:endParaRPr lang="pl-PL"/>
        </a:p>
      </dgm:t>
    </dgm:pt>
    <dgm:pt modelId="{9F8DC6D7-009B-42B6-A924-06C9F7FD077B}">
      <dgm:prSet phldrT="[Tekst]"/>
      <dgm:spPr/>
      <dgm:t>
        <a:bodyPr/>
        <a:lstStyle/>
        <a:p>
          <a:r>
            <a:rPr lang="pl-PL" dirty="0"/>
            <a:t>Wniosek wyjazdowy i umowa</a:t>
          </a:r>
        </a:p>
      </dgm:t>
    </dgm:pt>
    <dgm:pt modelId="{0303D8A7-C05D-4DDB-AD33-E794E2967533}" type="parTrans" cxnId="{C53A5138-C91C-449A-9157-F481B998B15C}">
      <dgm:prSet/>
      <dgm:spPr/>
      <dgm:t>
        <a:bodyPr/>
        <a:lstStyle/>
        <a:p>
          <a:endParaRPr lang="pl-PL"/>
        </a:p>
      </dgm:t>
    </dgm:pt>
    <dgm:pt modelId="{96435486-B523-453D-A7D7-C6930F3D072C}" type="sibTrans" cxnId="{C53A5138-C91C-449A-9157-F481B998B15C}">
      <dgm:prSet/>
      <dgm:spPr/>
      <dgm:t>
        <a:bodyPr/>
        <a:lstStyle/>
        <a:p>
          <a:endParaRPr lang="pl-PL"/>
        </a:p>
      </dgm:t>
    </dgm:pt>
    <dgm:pt modelId="{31B32649-6DDC-4E39-AEEA-A0F03C297A60}">
      <dgm:prSet phldrT="[Tekst]"/>
      <dgm:spPr/>
      <dgm:t>
        <a:bodyPr/>
        <a:lstStyle/>
        <a:p>
          <a:r>
            <a:rPr lang="pl-PL" dirty="0"/>
            <a:t>Ograniczenia - program oszczędnościowy</a:t>
          </a:r>
        </a:p>
      </dgm:t>
    </dgm:pt>
    <dgm:pt modelId="{DEFF0182-B501-4EE6-A536-30A42027BA5A}" type="parTrans" cxnId="{01AE0030-7F51-403F-8B7E-CE890D1BE0C6}">
      <dgm:prSet/>
      <dgm:spPr/>
      <dgm:t>
        <a:bodyPr/>
        <a:lstStyle/>
        <a:p>
          <a:endParaRPr lang="pl-PL"/>
        </a:p>
      </dgm:t>
    </dgm:pt>
    <dgm:pt modelId="{B7351511-0418-43FA-8493-448CE8102C59}" type="sibTrans" cxnId="{01AE0030-7F51-403F-8B7E-CE890D1BE0C6}">
      <dgm:prSet/>
      <dgm:spPr/>
      <dgm:t>
        <a:bodyPr/>
        <a:lstStyle/>
        <a:p>
          <a:endParaRPr lang="pl-PL"/>
        </a:p>
      </dgm:t>
    </dgm:pt>
    <dgm:pt modelId="{2569E7FD-DD8C-4712-9076-3044EA8EF686}" type="pres">
      <dgm:prSet presAssocID="{9005A236-2EB2-488E-9007-F9A1CA7FF0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31EF1C9-FF24-432F-92DE-7472467CCC6D}" type="pres">
      <dgm:prSet presAssocID="{36BDEE88-57CF-4D7F-BB60-652D6F5D25D0}" presName="composite" presStyleCnt="0"/>
      <dgm:spPr/>
    </dgm:pt>
    <dgm:pt modelId="{057C834D-F2BE-4227-963A-8ECDEA7CEFC9}" type="pres">
      <dgm:prSet presAssocID="{36BDEE88-57CF-4D7F-BB60-652D6F5D25D0}" presName="parTx" presStyleLbl="alignNode1" presStyleIdx="0" presStyleCnt="3" custLinFactNeighborX="-51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58A582A-CE55-432F-B6CC-BE5885DC6496}" type="pres">
      <dgm:prSet presAssocID="{36BDEE88-57CF-4D7F-BB60-652D6F5D25D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A151C05-97BA-44C2-A63E-D4AC01A2B29F}" type="pres">
      <dgm:prSet presAssocID="{387545C1-334A-4E7B-9B8C-357222DECB63}" presName="space" presStyleCnt="0"/>
      <dgm:spPr/>
    </dgm:pt>
    <dgm:pt modelId="{111A0C49-CAE7-492E-A093-A6B1A02E0238}" type="pres">
      <dgm:prSet presAssocID="{DE9F958F-E760-4548-AA0E-84E45434BD2E}" presName="composite" presStyleCnt="0"/>
      <dgm:spPr/>
    </dgm:pt>
    <dgm:pt modelId="{C4E3F7B8-C1DF-45F0-9FC9-EA3C104B3396}" type="pres">
      <dgm:prSet presAssocID="{DE9F958F-E760-4548-AA0E-84E45434BD2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DE5367-E87E-4199-90CA-E53ED377D6EF}" type="pres">
      <dgm:prSet presAssocID="{DE9F958F-E760-4548-AA0E-84E45434BD2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C40B073-1C1A-4311-9A5F-B657D81380E9}" type="pres">
      <dgm:prSet presAssocID="{5819E8F4-C41E-4177-BC2E-FDC3C578ACBE}" presName="space" presStyleCnt="0"/>
      <dgm:spPr/>
    </dgm:pt>
    <dgm:pt modelId="{8B6A1F44-B944-4F4E-BDE3-71FA1EAAC64E}" type="pres">
      <dgm:prSet presAssocID="{393EA7B4-941F-40DA-8D46-A59313DF332C}" presName="composite" presStyleCnt="0"/>
      <dgm:spPr/>
    </dgm:pt>
    <dgm:pt modelId="{8B6FDED7-45EE-45F4-9B8A-CE1969420989}" type="pres">
      <dgm:prSet presAssocID="{393EA7B4-941F-40DA-8D46-A59313DF332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85ED189-979D-4521-8BC2-699C3194B0F4}" type="pres">
      <dgm:prSet presAssocID="{393EA7B4-941F-40DA-8D46-A59313DF332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90BC298D-8DF4-4083-8440-70EC29CF88AD}" srcId="{36BDEE88-57CF-4D7F-BB60-652D6F5D25D0}" destId="{11C112FA-2B77-4DCF-9A37-6ECA9245E694}" srcOrd="0" destOrd="0" parTransId="{26C88749-858D-4C66-B95E-F7B44753D55D}" sibTransId="{68D952B2-6C38-47C3-A0C1-7D30BB6A7ED8}"/>
    <dgm:cxn modelId="{01AE0030-7F51-403F-8B7E-CE890D1BE0C6}" srcId="{393EA7B4-941F-40DA-8D46-A59313DF332C}" destId="{31B32649-6DDC-4E39-AEEA-A0F03C297A60}" srcOrd="2" destOrd="0" parTransId="{DEFF0182-B501-4EE6-A536-30A42027BA5A}" sibTransId="{B7351511-0418-43FA-8493-448CE8102C59}"/>
    <dgm:cxn modelId="{C8BA15AF-941E-4E4D-8553-EC77EAAFE5AD}" type="presOf" srcId="{8BEC4FD0-6E16-43C9-90F6-65BA3EC52976}" destId="{858A582A-CE55-432F-B6CC-BE5885DC6496}" srcOrd="0" destOrd="3" presId="urn:microsoft.com/office/officeart/2005/8/layout/hList1"/>
    <dgm:cxn modelId="{32B198DD-0C5D-479B-81C6-4EE11A478289}" type="presOf" srcId="{393EA7B4-941F-40DA-8D46-A59313DF332C}" destId="{8B6FDED7-45EE-45F4-9B8A-CE1969420989}" srcOrd="0" destOrd="0" presId="urn:microsoft.com/office/officeart/2005/8/layout/hList1"/>
    <dgm:cxn modelId="{4C94EBC4-92D6-4EF3-9BF4-73017B9B2CAF}" type="presOf" srcId="{47915C97-86A0-448B-97F5-3B0F500074A6}" destId="{A85ED189-979D-4521-8BC2-699C3194B0F4}" srcOrd="0" destOrd="0" presId="urn:microsoft.com/office/officeart/2005/8/layout/hList1"/>
    <dgm:cxn modelId="{6DFA97BA-CE8B-42C5-BC60-DBC32BB9A397}" type="presOf" srcId="{11C112FA-2B77-4DCF-9A37-6ECA9245E694}" destId="{858A582A-CE55-432F-B6CC-BE5885DC6496}" srcOrd="0" destOrd="0" presId="urn:microsoft.com/office/officeart/2005/8/layout/hList1"/>
    <dgm:cxn modelId="{C53A5138-C91C-449A-9157-F481B998B15C}" srcId="{393EA7B4-941F-40DA-8D46-A59313DF332C}" destId="{9F8DC6D7-009B-42B6-A924-06C9F7FD077B}" srcOrd="1" destOrd="0" parTransId="{0303D8A7-C05D-4DDB-AD33-E794E2967533}" sibTransId="{96435486-B523-453D-A7D7-C6930F3D072C}"/>
    <dgm:cxn modelId="{2CE1E88F-7694-4B50-8E44-449888F28833}" type="presOf" srcId="{9005A236-2EB2-488E-9007-F9A1CA7FF055}" destId="{2569E7FD-DD8C-4712-9076-3044EA8EF686}" srcOrd="0" destOrd="0" presId="urn:microsoft.com/office/officeart/2005/8/layout/hList1"/>
    <dgm:cxn modelId="{F55CA0CD-BA23-438B-81EF-EA5E78E0C81E}" srcId="{DE9F958F-E760-4548-AA0E-84E45434BD2E}" destId="{415F4D13-E704-4265-8E8D-DAF4EA9FA5EE}" srcOrd="0" destOrd="0" parTransId="{CCCD328C-6E58-4DA4-8458-95E72E19AF31}" sibTransId="{796A7A64-41FE-401F-BA34-CF11676E38D1}"/>
    <dgm:cxn modelId="{D70E1AB6-B839-49F2-B215-EEE60984FEAF}" type="presOf" srcId="{9F8DC6D7-009B-42B6-A924-06C9F7FD077B}" destId="{A85ED189-979D-4521-8BC2-699C3194B0F4}" srcOrd="0" destOrd="1" presId="urn:microsoft.com/office/officeart/2005/8/layout/hList1"/>
    <dgm:cxn modelId="{6BF9F7EF-3B2A-47E3-BF58-2ACF5B956506}" srcId="{36BDEE88-57CF-4D7F-BB60-652D6F5D25D0}" destId="{E6A4A94D-1CA0-4E31-967F-21A490E00161}" srcOrd="1" destOrd="0" parTransId="{8A044DB3-6584-465D-8641-928B860C7728}" sibTransId="{1F76F655-BDB2-487A-891B-46873D487E0F}"/>
    <dgm:cxn modelId="{27D451C7-FCF3-4DC6-8D75-4159F240FF5A}" type="presOf" srcId="{DE9F958F-E760-4548-AA0E-84E45434BD2E}" destId="{C4E3F7B8-C1DF-45F0-9FC9-EA3C104B3396}" srcOrd="0" destOrd="0" presId="urn:microsoft.com/office/officeart/2005/8/layout/hList1"/>
    <dgm:cxn modelId="{BA0B182D-82D4-462E-A6BD-7CD0F2324BF9}" srcId="{36BDEE88-57CF-4D7F-BB60-652D6F5D25D0}" destId="{8BEC4FD0-6E16-43C9-90F6-65BA3EC52976}" srcOrd="3" destOrd="0" parTransId="{FE8FA836-3EC8-410F-98AD-35D8C4EB878E}" sibTransId="{40CDE429-748E-47E1-92F0-57F20B1D1D7C}"/>
    <dgm:cxn modelId="{437E4DF4-04F0-44C2-9651-93ECF9DD6FDC}" type="presOf" srcId="{E6A4A94D-1CA0-4E31-967F-21A490E00161}" destId="{858A582A-CE55-432F-B6CC-BE5885DC6496}" srcOrd="0" destOrd="1" presId="urn:microsoft.com/office/officeart/2005/8/layout/hList1"/>
    <dgm:cxn modelId="{36414E5B-E4BD-4AB2-8722-83CAC53208D2}" srcId="{36BDEE88-57CF-4D7F-BB60-652D6F5D25D0}" destId="{A71D5AB2-0687-47C3-BE84-E402EC7634EE}" srcOrd="2" destOrd="0" parTransId="{5623D018-00FE-4268-B06F-76E8BEA6FE58}" sibTransId="{5958EB7E-6907-49DB-9A36-35E661CEA740}"/>
    <dgm:cxn modelId="{E8279021-47C1-4D0B-8498-0D87C91B302E}" srcId="{393EA7B4-941F-40DA-8D46-A59313DF332C}" destId="{47915C97-86A0-448B-97F5-3B0F500074A6}" srcOrd="0" destOrd="0" parTransId="{FFECA0A8-5C6A-46B6-BE4D-8616F5BED872}" sibTransId="{8BFCF4CE-7384-494B-9846-8081923AFBEB}"/>
    <dgm:cxn modelId="{79D881D6-AD05-48EF-8186-DB660CF6B094}" srcId="{9005A236-2EB2-488E-9007-F9A1CA7FF055}" destId="{DE9F958F-E760-4548-AA0E-84E45434BD2E}" srcOrd="1" destOrd="0" parTransId="{A859D16B-63B4-4201-A3C8-BECD30D65E76}" sibTransId="{5819E8F4-C41E-4177-BC2E-FDC3C578ACBE}"/>
    <dgm:cxn modelId="{9053C44C-0C50-4FDE-87FC-FE92C39C833B}" type="presOf" srcId="{A71D5AB2-0687-47C3-BE84-E402EC7634EE}" destId="{858A582A-CE55-432F-B6CC-BE5885DC6496}" srcOrd="0" destOrd="2" presId="urn:microsoft.com/office/officeart/2005/8/layout/hList1"/>
    <dgm:cxn modelId="{AC867FB3-3751-440F-B01D-AE77EB883AA2}" type="presOf" srcId="{415F4D13-E704-4265-8E8D-DAF4EA9FA5EE}" destId="{C0DE5367-E87E-4199-90CA-E53ED377D6EF}" srcOrd="0" destOrd="0" presId="urn:microsoft.com/office/officeart/2005/8/layout/hList1"/>
    <dgm:cxn modelId="{98C56E26-D856-4917-86D0-F67A5033DD36}" srcId="{9005A236-2EB2-488E-9007-F9A1CA7FF055}" destId="{393EA7B4-941F-40DA-8D46-A59313DF332C}" srcOrd="2" destOrd="0" parTransId="{C35A4C8E-E9E8-4C3D-9946-48F66754BE7A}" sibTransId="{BB3E3A8E-CFF7-44FD-A7BB-03A8F1E5995E}"/>
    <dgm:cxn modelId="{CA0AC2EE-B1B2-43F5-BDAD-07F1A8A09AB3}" type="presOf" srcId="{36BDEE88-57CF-4D7F-BB60-652D6F5D25D0}" destId="{057C834D-F2BE-4227-963A-8ECDEA7CEFC9}" srcOrd="0" destOrd="0" presId="urn:microsoft.com/office/officeart/2005/8/layout/hList1"/>
    <dgm:cxn modelId="{0DCA508B-D83B-4A47-B00F-74011A202A6E}" type="presOf" srcId="{31B32649-6DDC-4E39-AEEA-A0F03C297A60}" destId="{A85ED189-979D-4521-8BC2-699C3194B0F4}" srcOrd="0" destOrd="2" presId="urn:microsoft.com/office/officeart/2005/8/layout/hList1"/>
    <dgm:cxn modelId="{0E6001C9-707F-40B9-A606-5122857E8223}" srcId="{9005A236-2EB2-488E-9007-F9A1CA7FF055}" destId="{36BDEE88-57CF-4D7F-BB60-652D6F5D25D0}" srcOrd="0" destOrd="0" parTransId="{C16004BB-AE2A-455A-9A52-65DE5989F587}" sibTransId="{387545C1-334A-4E7B-9B8C-357222DECB63}"/>
    <dgm:cxn modelId="{745966A1-DD98-4B63-B4CF-B2BFB25D1841}" type="presParOf" srcId="{2569E7FD-DD8C-4712-9076-3044EA8EF686}" destId="{731EF1C9-FF24-432F-92DE-7472467CCC6D}" srcOrd="0" destOrd="0" presId="urn:microsoft.com/office/officeart/2005/8/layout/hList1"/>
    <dgm:cxn modelId="{4A60D193-D3A7-449C-959D-882E16B4C92C}" type="presParOf" srcId="{731EF1C9-FF24-432F-92DE-7472467CCC6D}" destId="{057C834D-F2BE-4227-963A-8ECDEA7CEFC9}" srcOrd="0" destOrd="0" presId="urn:microsoft.com/office/officeart/2005/8/layout/hList1"/>
    <dgm:cxn modelId="{7D89ED69-89D6-411D-AC9F-93582CC4B4F9}" type="presParOf" srcId="{731EF1C9-FF24-432F-92DE-7472467CCC6D}" destId="{858A582A-CE55-432F-B6CC-BE5885DC6496}" srcOrd="1" destOrd="0" presId="urn:microsoft.com/office/officeart/2005/8/layout/hList1"/>
    <dgm:cxn modelId="{01B6AE7D-36AF-4F77-A0D4-7C913B4A9292}" type="presParOf" srcId="{2569E7FD-DD8C-4712-9076-3044EA8EF686}" destId="{EA151C05-97BA-44C2-A63E-D4AC01A2B29F}" srcOrd="1" destOrd="0" presId="urn:microsoft.com/office/officeart/2005/8/layout/hList1"/>
    <dgm:cxn modelId="{894EE138-546A-4A2F-B61E-E3AB9C1CB724}" type="presParOf" srcId="{2569E7FD-DD8C-4712-9076-3044EA8EF686}" destId="{111A0C49-CAE7-492E-A093-A6B1A02E0238}" srcOrd="2" destOrd="0" presId="urn:microsoft.com/office/officeart/2005/8/layout/hList1"/>
    <dgm:cxn modelId="{1713775D-C309-4C72-921A-7CD7870C1E05}" type="presParOf" srcId="{111A0C49-CAE7-492E-A093-A6B1A02E0238}" destId="{C4E3F7B8-C1DF-45F0-9FC9-EA3C104B3396}" srcOrd="0" destOrd="0" presId="urn:microsoft.com/office/officeart/2005/8/layout/hList1"/>
    <dgm:cxn modelId="{E6BB5670-7C1F-4EA7-978A-EE9DBEFF2C60}" type="presParOf" srcId="{111A0C49-CAE7-492E-A093-A6B1A02E0238}" destId="{C0DE5367-E87E-4199-90CA-E53ED377D6EF}" srcOrd="1" destOrd="0" presId="urn:microsoft.com/office/officeart/2005/8/layout/hList1"/>
    <dgm:cxn modelId="{E825F044-F79A-41CE-9DB1-4E118B4804C0}" type="presParOf" srcId="{2569E7FD-DD8C-4712-9076-3044EA8EF686}" destId="{FC40B073-1C1A-4311-9A5F-B657D81380E9}" srcOrd="3" destOrd="0" presId="urn:microsoft.com/office/officeart/2005/8/layout/hList1"/>
    <dgm:cxn modelId="{DBC1C71D-21D9-4055-B38F-22D0E773EA88}" type="presParOf" srcId="{2569E7FD-DD8C-4712-9076-3044EA8EF686}" destId="{8B6A1F44-B944-4F4E-BDE3-71FA1EAAC64E}" srcOrd="4" destOrd="0" presId="urn:microsoft.com/office/officeart/2005/8/layout/hList1"/>
    <dgm:cxn modelId="{84CF63EA-AFD7-46E9-9217-531C3C4E93A7}" type="presParOf" srcId="{8B6A1F44-B944-4F4E-BDE3-71FA1EAAC64E}" destId="{8B6FDED7-45EE-45F4-9B8A-CE1969420989}" srcOrd="0" destOrd="0" presId="urn:microsoft.com/office/officeart/2005/8/layout/hList1"/>
    <dgm:cxn modelId="{44A752BB-B504-484F-9F10-6DAC03C0F7A5}" type="presParOf" srcId="{8B6A1F44-B944-4F4E-BDE3-71FA1EAAC64E}" destId="{A85ED189-979D-4521-8BC2-699C3194B0F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CAD62B8-2A08-41B7-8375-5E66B568AC9B}" type="doc">
      <dgm:prSet loTypeId="urn:microsoft.com/office/officeart/2005/8/layout/matrix1" loCatId="matrix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l-PL"/>
        </a:p>
      </dgm:t>
    </dgm:pt>
    <dgm:pt modelId="{6C71E0CA-A041-4E41-BC95-5E9D6F5FB846}">
      <dgm:prSet phldrT="[Tekst]"/>
      <dgm:spPr/>
      <dgm:t>
        <a:bodyPr/>
        <a:lstStyle/>
        <a:p>
          <a:r>
            <a:rPr lang="pl-PL" dirty="0"/>
            <a:t>WAŻNE</a:t>
          </a:r>
        </a:p>
      </dgm:t>
    </dgm:pt>
    <dgm:pt modelId="{FA01766D-63AE-4688-9EAB-13138F438671}" type="parTrans" cxnId="{72F316E7-9EA7-48D6-ADF7-89CEFAF8D782}">
      <dgm:prSet/>
      <dgm:spPr/>
      <dgm:t>
        <a:bodyPr/>
        <a:lstStyle/>
        <a:p>
          <a:endParaRPr lang="pl-PL"/>
        </a:p>
      </dgm:t>
    </dgm:pt>
    <dgm:pt modelId="{2BE36D6B-32DD-49F5-8A05-390992181BC0}" type="sibTrans" cxnId="{72F316E7-9EA7-48D6-ADF7-89CEFAF8D782}">
      <dgm:prSet/>
      <dgm:spPr/>
      <dgm:t>
        <a:bodyPr/>
        <a:lstStyle/>
        <a:p>
          <a:endParaRPr lang="pl-PL"/>
        </a:p>
      </dgm:t>
    </dgm:pt>
    <dgm:pt modelId="{4D808FEE-1692-4CEC-9289-911B4AAD7B54}">
      <dgm:prSet phldrT="[Tekst]"/>
      <dgm:spPr/>
      <dgm:t>
        <a:bodyPr/>
        <a:lstStyle/>
        <a:p>
          <a:r>
            <a:rPr lang="pl-PL" dirty="0"/>
            <a:t>Złóż zapotrzebowanie</a:t>
          </a:r>
        </a:p>
      </dgm:t>
    </dgm:pt>
    <dgm:pt modelId="{1D4639CF-9653-439E-9E5A-B12B783D909B}" type="parTrans" cxnId="{98569FA0-751C-4E89-91E4-3961D1C98E53}">
      <dgm:prSet/>
      <dgm:spPr/>
      <dgm:t>
        <a:bodyPr/>
        <a:lstStyle/>
        <a:p>
          <a:endParaRPr lang="pl-PL"/>
        </a:p>
      </dgm:t>
    </dgm:pt>
    <dgm:pt modelId="{66A296C2-A75B-4A41-ACA0-7EF922A6BAF6}" type="sibTrans" cxnId="{98569FA0-751C-4E89-91E4-3961D1C98E53}">
      <dgm:prSet/>
      <dgm:spPr/>
      <dgm:t>
        <a:bodyPr/>
        <a:lstStyle/>
        <a:p>
          <a:endParaRPr lang="pl-PL"/>
        </a:p>
      </dgm:t>
    </dgm:pt>
    <dgm:pt modelId="{D294ED2C-3E4E-408C-A990-D1B45A2009D0}">
      <dgm:prSet phldrT="[Tekst]"/>
      <dgm:spPr/>
      <dgm:t>
        <a:bodyPr/>
        <a:lstStyle/>
        <a:p>
          <a:r>
            <a:rPr lang="pl-PL" dirty="0"/>
            <a:t>Pytaj</a:t>
          </a:r>
        </a:p>
      </dgm:t>
    </dgm:pt>
    <dgm:pt modelId="{A51DA399-CD2D-47A4-BEAE-BCA114A22967}" type="parTrans" cxnId="{83862486-2CCB-43D4-B9C5-39C111385FB3}">
      <dgm:prSet/>
      <dgm:spPr/>
      <dgm:t>
        <a:bodyPr/>
        <a:lstStyle/>
        <a:p>
          <a:endParaRPr lang="pl-PL"/>
        </a:p>
      </dgm:t>
    </dgm:pt>
    <dgm:pt modelId="{E464106D-6025-43AD-9C73-5189DB668900}" type="sibTrans" cxnId="{83862486-2CCB-43D4-B9C5-39C111385FB3}">
      <dgm:prSet/>
      <dgm:spPr/>
      <dgm:t>
        <a:bodyPr/>
        <a:lstStyle/>
        <a:p>
          <a:endParaRPr lang="pl-PL"/>
        </a:p>
      </dgm:t>
    </dgm:pt>
    <dgm:pt modelId="{966C370E-BC49-464D-8CB0-06889DE4854A}">
      <dgm:prSet phldrT="[Tekst]"/>
      <dgm:spPr/>
      <dgm:t>
        <a:bodyPr/>
        <a:lstStyle/>
        <a:p>
          <a:r>
            <a:rPr lang="pl-PL" dirty="0"/>
            <a:t>Nie czekaj na ostatnią chwilę</a:t>
          </a:r>
        </a:p>
      </dgm:t>
    </dgm:pt>
    <dgm:pt modelId="{BE0DD81E-5A53-4060-864F-AEC53D2D001F}" type="parTrans" cxnId="{6FF1FF01-6D73-468A-BE4A-DAAB2DED28ED}">
      <dgm:prSet/>
      <dgm:spPr/>
      <dgm:t>
        <a:bodyPr/>
        <a:lstStyle/>
        <a:p>
          <a:endParaRPr lang="pl-PL"/>
        </a:p>
      </dgm:t>
    </dgm:pt>
    <dgm:pt modelId="{E1AD5811-C3F8-4E46-B87B-04AA66358352}" type="sibTrans" cxnId="{6FF1FF01-6D73-468A-BE4A-DAAB2DED28ED}">
      <dgm:prSet/>
      <dgm:spPr/>
      <dgm:t>
        <a:bodyPr/>
        <a:lstStyle/>
        <a:p>
          <a:endParaRPr lang="pl-PL"/>
        </a:p>
      </dgm:t>
    </dgm:pt>
    <dgm:pt modelId="{701AE40F-625C-4C94-9660-EA721FD367BF}">
      <dgm:prSet phldrT="[Tekst]"/>
      <dgm:spPr/>
      <dgm:t>
        <a:bodyPr/>
        <a:lstStyle/>
        <a:p>
          <a:r>
            <a:rPr lang="pl-PL" dirty="0"/>
            <a:t>Zamawiaj świadomie</a:t>
          </a:r>
        </a:p>
      </dgm:t>
    </dgm:pt>
    <dgm:pt modelId="{4CB14F03-A7E7-44D8-AA7E-6F44A64BCC87}" type="parTrans" cxnId="{990A0FB3-0407-42B0-9351-610F052441FA}">
      <dgm:prSet/>
      <dgm:spPr/>
      <dgm:t>
        <a:bodyPr/>
        <a:lstStyle/>
        <a:p>
          <a:endParaRPr lang="pl-PL"/>
        </a:p>
      </dgm:t>
    </dgm:pt>
    <dgm:pt modelId="{660BD12B-803E-464D-A523-AB30EACED4AE}" type="sibTrans" cxnId="{990A0FB3-0407-42B0-9351-610F052441FA}">
      <dgm:prSet/>
      <dgm:spPr/>
      <dgm:t>
        <a:bodyPr/>
        <a:lstStyle/>
        <a:p>
          <a:endParaRPr lang="pl-PL"/>
        </a:p>
      </dgm:t>
    </dgm:pt>
    <dgm:pt modelId="{18ADCC1B-E55C-4507-9C3E-0E50DCA83550}" type="pres">
      <dgm:prSet presAssocID="{2CAD62B8-2A08-41B7-8375-5E66B568AC9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6A7DB7BF-2AC6-49ED-A7B4-945D4FE775FF}" type="pres">
      <dgm:prSet presAssocID="{2CAD62B8-2A08-41B7-8375-5E66B568AC9B}" presName="matrix" presStyleCnt="0"/>
      <dgm:spPr/>
    </dgm:pt>
    <dgm:pt modelId="{2691E5EB-7BE4-4CC8-A128-FFCA175514D1}" type="pres">
      <dgm:prSet presAssocID="{2CAD62B8-2A08-41B7-8375-5E66B568AC9B}" presName="tile1" presStyleLbl="node1" presStyleIdx="0" presStyleCnt="4"/>
      <dgm:spPr/>
      <dgm:t>
        <a:bodyPr/>
        <a:lstStyle/>
        <a:p>
          <a:endParaRPr lang="pl-PL"/>
        </a:p>
      </dgm:t>
    </dgm:pt>
    <dgm:pt modelId="{D54BF0D8-7D00-4713-B6D7-63A3ADE2886E}" type="pres">
      <dgm:prSet presAssocID="{2CAD62B8-2A08-41B7-8375-5E66B568AC9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8FB4BF3-91FB-4005-8237-DA7471A68587}" type="pres">
      <dgm:prSet presAssocID="{2CAD62B8-2A08-41B7-8375-5E66B568AC9B}" presName="tile2" presStyleLbl="node1" presStyleIdx="1" presStyleCnt="4"/>
      <dgm:spPr/>
      <dgm:t>
        <a:bodyPr/>
        <a:lstStyle/>
        <a:p>
          <a:endParaRPr lang="pl-PL"/>
        </a:p>
      </dgm:t>
    </dgm:pt>
    <dgm:pt modelId="{7AE895DE-61B1-46B1-995E-B1A255E2A9BB}" type="pres">
      <dgm:prSet presAssocID="{2CAD62B8-2A08-41B7-8375-5E66B568AC9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39F021F-F900-4800-8DA6-C0B4588B6AF7}" type="pres">
      <dgm:prSet presAssocID="{2CAD62B8-2A08-41B7-8375-5E66B568AC9B}" presName="tile3" presStyleLbl="node1" presStyleIdx="2" presStyleCnt="4"/>
      <dgm:spPr/>
      <dgm:t>
        <a:bodyPr/>
        <a:lstStyle/>
        <a:p>
          <a:endParaRPr lang="pl-PL"/>
        </a:p>
      </dgm:t>
    </dgm:pt>
    <dgm:pt modelId="{D6329570-170B-4655-91D8-00BC14E97A18}" type="pres">
      <dgm:prSet presAssocID="{2CAD62B8-2A08-41B7-8375-5E66B568AC9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B974CA0-7116-4C99-957B-3F234AF5389A}" type="pres">
      <dgm:prSet presAssocID="{2CAD62B8-2A08-41B7-8375-5E66B568AC9B}" presName="tile4" presStyleLbl="node1" presStyleIdx="3" presStyleCnt="4"/>
      <dgm:spPr/>
      <dgm:t>
        <a:bodyPr/>
        <a:lstStyle/>
        <a:p>
          <a:endParaRPr lang="pl-PL"/>
        </a:p>
      </dgm:t>
    </dgm:pt>
    <dgm:pt modelId="{681F52E8-9CF1-4C8D-B275-170C043FAF14}" type="pres">
      <dgm:prSet presAssocID="{2CAD62B8-2A08-41B7-8375-5E66B568AC9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5AA85FC-FEC9-4E84-B7C8-286623C458DF}" type="pres">
      <dgm:prSet presAssocID="{2CAD62B8-2A08-41B7-8375-5E66B568AC9B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</dgm:ptLst>
  <dgm:cxnLst>
    <dgm:cxn modelId="{360A59E3-5B8A-49E6-A828-726F30DC2CCA}" type="presOf" srcId="{6C71E0CA-A041-4E41-BC95-5E9D6F5FB846}" destId="{B5AA85FC-FEC9-4E84-B7C8-286623C458DF}" srcOrd="0" destOrd="0" presId="urn:microsoft.com/office/officeart/2005/8/layout/matrix1"/>
    <dgm:cxn modelId="{98569FA0-751C-4E89-91E4-3961D1C98E53}" srcId="{6C71E0CA-A041-4E41-BC95-5E9D6F5FB846}" destId="{4D808FEE-1692-4CEC-9289-911B4AAD7B54}" srcOrd="0" destOrd="0" parTransId="{1D4639CF-9653-439E-9E5A-B12B783D909B}" sibTransId="{66A296C2-A75B-4A41-ACA0-7EF922A6BAF6}"/>
    <dgm:cxn modelId="{BDA1EAB7-C389-4F54-A642-A69867764DAF}" type="presOf" srcId="{4D808FEE-1692-4CEC-9289-911B4AAD7B54}" destId="{D54BF0D8-7D00-4713-B6D7-63A3ADE2886E}" srcOrd="1" destOrd="0" presId="urn:microsoft.com/office/officeart/2005/8/layout/matrix1"/>
    <dgm:cxn modelId="{50363E81-36A4-496E-A5A8-1480C6110CC9}" type="presOf" srcId="{966C370E-BC49-464D-8CB0-06889DE4854A}" destId="{139F021F-F900-4800-8DA6-C0B4588B6AF7}" srcOrd="0" destOrd="0" presId="urn:microsoft.com/office/officeart/2005/8/layout/matrix1"/>
    <dgm:cxn modelId="{1DAF2FC6-2596-4F4B-858E-2EC37546C705}" type="presOf" srcId="{4D808FEE-1692-4CEC-9289-911B4AAD7B54}" destId="{2691E5EB-7BE4-4CC8-A128-FFCA175514D1}" srcOrd="0" destOrd="0" presId="urn:microsoft.com/office/officeart/2005/8/layout/matrix1"/>
    <dgm:cxn modelId="{BEECE312-C88D-49D4-805F-F0139A38F10E}" type="presOf" srcId="{D294ED2C-3E4E-408C-A990-D1B45A2009D0}" destId="{7AE895DE-61B1-46B1-995E-B1A255E2A9BB}" srcOrd="1" destOrd="0" presId="urn:microsoft.com/office/officeart/2005/8/layout/matrix1"/>
    <dgm:cxn modelId="{48551758-1F63-4204-B1BD-EEC57EC83DE6}" type="presOf" srcId="{966C370E-BC49-464D-8CB0-06889DE4854A}" destId="{D6329570-170B-4655-91D8-00BC14E97A18}" srcOrd="1" destOrd="0" presId="urn:microsoft.com/office/officeart/2005/8/layout/matrix1"/>
    <dgm:cxn modelId="{3D505AC6-F928-4F18-A1A4-F86B3F2EFCE8}" type="presOf" srcId="{D294ED2C-3E4E-408C-A990-D1B45A2009D0}" destId="{78FB4BF3-91FB-4005-8237-DA7471A68587}" srcOrd="0" destOrd="0" presId="urn:microsoft.com/office/officeart/2005/8/layout/matrix1"/>
    <dgm:cxn modelId="{83862486-2CCB-43D4-B9C5-39C111385FB3}" srcId="{6C71E0CA-A041-4E41-BC95-5E9D6F5FB846}" destId="{D294ED2C-3E4E-408C-A990-D1B45A2009D0}" srcOrd="1" destOrd="0" parTransId="{A51DA399-CD2D-47A4-BEAE-BCA114A22967}" sibTransId="{E464106D-6025-43AD-9C73-5189DB668900}"/>
    <dgm:cxn modelId="{E28DF9DE-080F-4DD0-8499-E00EF5F040C8}" type="presOf" srcId="{2CAD62B8-2A08-41B7-8375-5E66B568AC9B}" destId="{18ADCC1B-E55C-4507-9C3E-0E50DCA83550}" srcOrd="0" destOrd="0" presId="urn:microsoft.com/office/officeart/2005/8/layout/matrix1"/>
    <dgm:cxn modelId="{35F5895A-C241-42D2-AA66-B3C3BCA49970}" type="presOf" srcId="{701AE40F-625C-4C94-9660-EA721FD367BF}" destId="{681F52E8-9CF1-4C8D-B275-170C043FAF14}" srcOrd="1" destOrd="0" presId="urn:microsoft.com/office/officeart/2005/8/layout/matrix1"/>
    <dgm:cxn modelId="{72F316E7-9EA7-48D6-ADF7-89CEFAF8D782}" srcId="{2CAD62B8-2A08-41B7-8375-5E66B568AC9B}" destId="{6C71E0CA-A041-4E41-BC95-5E9D6F5FB846}" srcOrd="0" destOrd="0" parTransId="{FA01766D-63AE-4688-9EAB-13138F438671}" sibTransId="{2BE36D6B-32DD-49F5-8A05-390992181BC0}"/>
    <dgm:cxn modelId="{73917DC2-E5BD-48B8-B3F5-7C0CA907D843}" type="presOf" srcId="{701AE40F-625C-4C94-9660-EA721FD367BF}" destId="{3B974CA0-7116-4C99-957B-3F234AF5389A}" srcOrd="0" destOrd="0" presId="urn:microsoft.com/office/officeart/2005/8/layout/matrix1"/>
    <dgm:cxn modelId="{6FF1FF01-6D73-468A-BE4A-DAAB2DED28ED}" srcId="{6C71E0CA-A041-4E41-BC95-5E9D6F5FB846}" destId="{966C370E-BC49-464D-8CB0-06889DE4854A}" srcOrd="2" destOrd="0" parTransId="{BE0DD81E-5A53-4060-864F-AEC53D2D001F}" sibTransId="{E1AD5811-C3F8-4E46-B87B-04AA66358352}"/>
    <dgm:cxn modelId="{990A0FB3-0407-42B0-9351-610F052441FA}" srcId="{6C71E0CA-A041-4E41-BC95-5E9D6F5FB846}" destId="{701AE40F-625C-4C94-9660-EA721FD367BF}" srcOrd="3" destOrd="0" parTransId="{4CB14F03-A7E7-44D8-AA7E-6F44A64BCC87}" sibTransId="{660BD12B-803E-464D-A523-AB30EACED4AE}"/>
    <dgm:cxn modelId="{5B3F9A9E-076E-45FA-A2AF-71D0E466EDD2}" type="presParOf" srcId="{18ADCC1B-E55C-4507-9C3E-0E50DCA83550}" destId="{6A7DB7BF-2AC6-49ED-A7B4-945D4FE775FF}" srcOrd="0" destOrd="0" presId="urn:microsoft.com/office/officeart/2005/8/layout/matrix1"/>
    <dgm:cxn modelId="{14900AA5-F769-4F8F-93FE-5F64DFF4FCB1}" type="presParOf" srcId="{6A7DB7BF-2AC6-49ED-A7B4-945D4FE775FF}" destId="{2691E5EB-7BE4-4CC8-A128-FFCA175514D1}" srcOrd="0" destOrd="0" presId="urn:microsoft.com/office/officeart/2005/8/layout/matrix1"/>
    <dgm:cxn modelId="{3B86D850-5800-4878-B168-38AB8FF44A25}" type="presParOf" srcId="{6A7DB7BF-2AC6-49ED-A7B4-945D4FE775FF}" destId="{D54BF0D8-7D00-4713-B6D7-63A3ADE2886E}" srcOrd="1" destOrd="0" presId="urn:microsoft.com/office/officeart/2005/8/layout/matrix1"/>
    <dgm:cxn modelId="{4E7919AD-1734-4AFE-8053-2D403A8C9A62}" type="presParOf" srcId="{6A7DB7BF-2AC6-49ED-A7B4-945D4FE775FF}" destId="{78FB4BF3-91FB-4005-8237-DA7471A68587}" srcOrd="2" destOrd="0" presId="urn:microsoft.com/office/officeart/2005/8/layout/matrix1"/>
    <dgm:cxn modelId="{DEA164E8-A76B-4D2B-A271-990D1AAA4CE2}" type="presParOf" srcId="{6A7DB7BF-2AC6-49ED-A7B4-945D4FE775FF}" destId="{7AE895DE-61B1-46B1-995E-B1A255E2A9BB}" srcOrd="3" destOrd="0" presId="urn:microsoft.com/office/officeart/2005/8/layout/matrix1"/>
    <dgm:cxn modelId="{C567E0BD-5690-4684-A0C4-7644DC4050BF}" type="presParOf" srcId="{6A7DB7BF-2AC6-49ED-A7B4-945D4FE775FF}" destId="{139F021F-F900-4800-8DA6-C0B4588B6AF7}" srcOrd="4" destOrd="0" presId="urn:microsoft.com/office/officeart/2005/8/layout/matrix1"/>
    <dgm:cxn modelId="{18A4D3E0-38F9-43AC-AD46-15ED14E8CCF7}" type="presParOf" srcId="{6A7DB7BF-2AC6-49ED-A7B4-945D4FE775FF}" destId="{D6329570-170B-4655-91D8-00BC14E97A18}" srcOrd="5" destOrd="0" presId="urn:microsoft.com/office/officeart/2005/8/layout/matrix1"/>
    <dgm:cxn modelId="{6AF0F14B-2EC6-42B6-8843-BE6F1CFBFA04}" type="presParOf" srcId="{6A7DB7BF-2AC6-49ED-A7B4-945D4FE775FF}" destId="{3B974CA0-7116-4C99-957B-3F234AF5389A}" srcOrd="6" destOrd="0" presId="urn:microsoft.com/office/officeart/2005/8/layout/matrix1"/>
    <dgm:cxn modelId="{03347431-72F4-4FFB-9D6C-614DB43A89B0}" type="presParOf" srcId="{6A7DB7BF-2AC6-49ED-A7B4-945D4FE775FF}" destId="{681F52E8-9CF1-4C8D-B275-170C043FAF14}" srcOrd="7" destOrd="0" presId="urn:microsoft.com/office/officeart/2005/8/layout/matrix1"/>
    <dgm:cxn modelId="{A1B38C22-71E7-4CEE-BF21-53B73F55A6D1}" type="presParOf" srcId="{18ADCC1B-E55C-4507-9C3E-0E50DCA83550}" destId="{B5AA85FC-FEC9-4E84-B7C8-286623C458D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2CFE2C0-96BF-49BA-B9A0-0926CFF671CD}" type="doc">
      <dgm:prSet loTypeId="urn:microsoft.com/office/officeart/2005/8/layout/process5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l-PL"/>
        </a:p>
      </dgm:t>
    </dgm:pt>
    <dgm:pt modelId="{CD67F190-E06A-4A6D-85E6-EF5A94DE2F9B}">
      <dgm:prSet phldrT="[Tekst]" phldr="0"/>
      <dgm:spPr/>
      <dgm:t>
        <a:bodyPr/>
        <a:lstStyle/>
        <a:p>
          <a:pPr rtl="0"/>
          <a:r>
            <a:rPr lang="pl-PL" dirty="0">
              <a:latin typeface="Calibri Light" panose="020F0302020204030204"/>
            </a:rPr>
            <a:t>Uzgodnienia: promotor, kosztorys</a:t>
          </a:r>
          <a:endParaRPr lang="pl-PL" dirty="0"/>
        </a:p>
      </dgm:t>
    </dgm:pt>
    <dgm:pt modelId="{BA9BFE4A-3C58-4358-9A8A-BC230C46E818}" type="parTrans" cxnId="{E6775903-0274-4534-A18E-42B95E93EE48}">
      <dgm:prSet/>
      <dgm:spPr/>
      <dgm:t>
        <a:bodyPr/>
        <a:lstStyle/>
        <a:p>
          <a:endParaRPr lang="pl-PL"/>
        </a:p>
      </dgm:t>
    </dgm:pt>
    <dgm:pt modelId="{6F14E0D5-C731-42C5-8538-337D7ABC9B61}" type="sibTrans" cxnId="{E6775903-0274-4534-A18E-42B95E93EE48}">
      <dgm:prSet/>
      <dgm:spPr/>
      <dgm:t>
        <a:bodyPr/>
        <a:lstStyle/>
        <a:p>
          <a:endParaRPr lang="pl-PL"/>
        </a:p>
      </dgm:t>
    </dgm:pt>
    <dgm:pt modelId="{1D65335C-6C2E-45FC-93D7-C0C218C3FA98}">
      <dgm:prSet phldrT="[Tekst]" phldr="0"/>
      <dgm:spPr/>
      <dgm:t>
        <a:bodyPr/>
        <a:lstStyle/>
        <a:p>
          <a:pPr rtl="0"/>
          <a:r>
            <a:rPr lang="pl-PL" dirty="0">
              <a:latin typeface="Calibri Light" panose="020F0302020204030204"/>
            </a:rPr>
            <a:t>Dział Nauki (kwalifikacja, dostępność środków, rezerwacja środków)</a:t>
          </a:r>
          <a:endParaRPr lang="pl-PL" dirty="0"/>
        </a:p>
      </dgm:t>
    </dgm:pt>
    <dgm:pt modelId="{209CC263-6E91-42E0-92BF-383E637F483C}" type="parTrans" cxnId="{49B1D1D4-D13E-4C1E-AF31-F0ED0CEB3AD9}">
      <dgm:prSet/>
      <dgm:spPr/>
      <dgm:t>
        <a:bodyPr/>
        <a:lstStyle/>
        <a:p>
          <a:endParaRPr lang="pl-PL"/>
        </a:p>
      </dgm:t>
    </dgm:pt>
    <dgm:pt modelId="{DEE68D4E-FCAB-4A94-99AF-FEAD5D78B8BD}" type="sibTrans" cxnId="{49B1D1D4-D13E-4C1E-AF31-F0ED0CEB3AD9}">
      <dgm:prSet/>
      <dgm:spPr/>
      <dgm:t>
        <a:bodyPr/>
        <a:lstStyle/>
        <a:p>
          <a:endParaRPr lang="pl-PL"/>
        </a:p>
      </dgm:t>
    </dgm:pt>
    <dgm:pt modelId="{251A8168-2721-43B8-B770-15C7E24741CA}">
      <dgm:prSet phldrT="[Tekst]" phldr="0"/>
      <dgm:spPr/>
      <dgm:t>
        <a:bodyPr/>
        <a:lstStyle/>
        <a:p>
          <a:pPr rtl="0"/>
          <a:r>
            <a:rPr lang="pl-PL" dirty="0">
              <a:latin typeface="Calibri Light" panose="020F0302020204030204"/>
            </a:rPr>
            <a:t>Administracja (ustalenie procedury, Dział Zamówień Publicznych)</a:t>
          </a:r>
          <a:endParaRPr lang="pl-PL" dirty="0"/>
        </a:p>
      </dgm:t>
    </dgm:pt>
    <dgm:pt modelId="{30D7A724-DAC7-4480-B377-B9562B06D14B}" type="parTrans" cxnId="{7C1DC883-66E8-475E-A6D8-1E4A4DFE2202}">
      <dgm:prSet/>
      <dgm:spPr/>
      <dgm:t>
        <a:bodyPr/>
        <a:lstStyle/>
        <a:p>
          <a:endParaRPr lang="pl-PL"/>
        </a:p>
      </dgm:t>
    </dgm:pt>
    <dgm:pt modelId="{FC514EE9-D8AE-4580-B6EE-F779DB386AA2}" type="sibTrans" cxnId="{7C1DC883-66E8-475E-A6D8-1E4A4DFE2202}">
      <dgm:prSet/>
      <dgm:spPr/>
      <dgm:t>
        <a:bodyPr/>
        <a:lstStyle/>
        <a:p>
          <a:endParaRPr lang="pl-PL"/>
        </a:p>
      </dgm:t>
    </dgm:pt>
    <dgm:pt modelId="{B03B90C9-0723-4D4D-A863-600DAC76CF7D}">
      <dgm:prSet phldr="0"/>
      <dgm:spPr/>
      <dgm:t>
        <a:bodyPr/>
        <a:lstStyle/>
        <a:p>
          <a:pPr rtl="0"/>
          <a:r>
            <a:rPr lang="pl-PL" dirty="0">
              <a:latin typeface="Calibri Light" panose="020F0302020204030204"/>
            </a:rPr>
            <a:t>Sekretariat – dziekan (akceptacja)</a:t>
          </a:r>
          <a:endParaRPr lang="pl-PL" dirty="0"/>
        </a:p>
      </dgm:t>
    </dgm:pt>
    <dgm:pt modelId="{F46FA5F8-1B7A-4478-AFE1-7120BE07D5D4}" type="parTrans" cxnId="{FF42DA8C-DE7B-4E00-A540-B929B118687A}">
      <dgm:prSet/>
      <dgm:spPr/>
      <dgm:t>
        <a:bodyPr/>
        <a:lstStyle/>
        <a:p>
          <a:endParaRPr lang="pl-PL"/>
        </a:p>
      </dgm:t>
    </dgm:pt>
    <dgm:pt modelId="{AC9F8235-A768-4479-ABA3-DD1801E5649F}" type="sibTrans" cxnId="{FF42DA8C-DE7B-4E00-A540-B929B118687A}">
      <dgm:prSet/>
      <dgm:spPr/>
      <dgm:t>
        <a:bodyPr/>
        <a:lstStyle/>
        <a:p>
          <a:endParaRPr lang="pl-PL"/>
        </a:p>
      </dgm:t>
    </dgm:pt>
    <dgm:pt modelId="{3D6A3539-ECB6-456F-B161-A0C45FBD12D2}">
      <dgm:prSet phldr="0"/>
      <dgm:spPr/>
      <dgm:t>
        <a:bodyPr/>
        <a:lstStyle/>
        <a:p>
          <a:pPr rtl="0"/>
          <a:r>
            <a:rPr lang="pl-PL" dirty="0">
              <a:latin typeface="Calibri Light" panose="020F0302020204030204"/>
            </a:rPr>
            <a:t>Wystawienie zapotrzebowania</a:t>
          </a:r>
        </a:p>
      </dgm:t>
    </dgm:pt>
    <dgm:pt modelId="{3DD9CFA8-5F87-4236-AE88-804077287FAB}" type="parTrans" cxnId="{422DC90D-FB03-4723-8B42-4BD51EDE7AC4}">
      <dgm:prSet/>
      <dgm:spPr/>
      <dgm:t>
        <a:bodyPr/>
        <a:lstStyle/>
        <a:p>
          <a:endParaRPr lang="pl-PL"/>
        </a:p>
      </dgm:t>
    </dgm:pt>
    <dgm:pt modelId="{FAA106A4-8567-46F2-BCCB-CE4BB3A9EDFA}" type="sibTrans" cxnId="{422DC90D-FB03-4723-8B42-4BD51EDE7AC4}">
      <dgm:prSet/>
      <dgm:spPr/>
      <dgm:t>
        <a:bodyPr/>
        <a:lstStyle/>
        <a:p>
          <a:endParaRPr lang="pl-PL"/>
        </a:p>
      </dgm:t>
    </dgm:pt>
    <dgm:pt modelId="{83535BD8-F70B-4B56-A6A6-A6DDAC8B7133}">
      <dgm:prSet phldrT="[Tekst]" phldr="0"/>
      <dgm:spPr/>
      <dgm:t>
        <a:bodyPr/>
        <a:lstStyle/>
        <a:p>
          <a:pPr rtl="0"/>
          <a:r>
            <a:rPr lang="pl-PL" dirty="0"/>
            <a:t>Odbiór</a:t>
          </a:r>
        </a:p>
      </dgm:t>
    </dgm:pt>
    <dgm:pt modelId="{170B16B1-D621-4992-82E5-583BD9815F35}" type="parTrans" cxnId="{D348C665-F71E-4239-B258-2CD0D8381A26}">
      <dgm:prSet/>
      <dgm:spPr/>
      <dgm:t>
        <a:bodyPr/>
        <a:lstStyle/>
        <a:p>
          <a:endParaRPr lang="pl-PL"/>
        </a:p>
      </dgm:t>
    </dgm:pt>
    <dgm:pt modelId="{D5035FF7-010E-4B43-9AB4-2A4CCE473EBB}" type="sibTrans" cxnId="{D348C665-F71E-4239-B258-2CD0D8381A26}">
      <dgm:prSet/>
      <dgm:spPr/>
      <dgm:t>
        <a:bodyPr/>
        <a:lstStyle/>
        <a:p>
          <a:endParaRPr lang="pl-PL"/>
        </a:p>
      </dgm:t>
    </dgm:pt>
    <dgm:pt modelId="{E9DB08BC-687B-439A-9467-0625EB11349B}">
      <dgm:prSet phldrT="[Tekst]" phldr="0"/>
      <dgm:spPr/>
      <dgm:t>
        <a:bodyPr/>
        <a:lstStyle/>
        <a:p>
          <a:pPr rtl="0"/>
          <a:r>
            <a:rPr lang="pl-PL" b="0" dirty="0">
              <a:latin typeface="Calibri Light" panose="020F0302020204030204" pitchFamily="34" charset="0"/>
              <a:cs typeface="Calibri Light" panose="020F0302020204030204" pitchFamily="34" charset="0"/>
            </a:rPr>
            <a:t>Realizacja</a:t>
          </a:r>
        </a:p>
      </dgm:t>
    </dgm:pt>
    <dgm:pt modelId="{AD96A8A7-8836-4142-9B32-96250396AFC4}" type="parTrans" cxnId="{52967263-3AD9-4170-8926-66F4E690D0EE}">
      <dgm:prSet/>
      <dgm:spPr/>
      <dgm:t>
        <a:bodyPr/>
        <a:lstStyle/>
        <a:p>
          <a:endParaRPr lang="pl-PL"/>
        </a:p>
      </dgm:t>
    </dgm:pt>
    <dgm:pt modelId="{08BF8BA2-8B3C-424C-A8BC-4B13645AAF3E}" type="sibTrans" cxnId="{52967263-3AD9-4170-8926-66F4E690D0EE}">
      <dgm:prSet/>
      <dgm:spPr/>
      <dgm:t>
        <a:bodyPr/>
        <a:lstStyle/>
        <a:p>
          <a:endParaRPr lang="pl-PL"/>
        </a:p>
      </dgm:t>
    </dgm:pt>
    <dgm:pt modelId="{FE9CDDF4-E83A-43B2-93EA-6664767444FD}" type="pres">
      <dgm:prSet presAssocID="{B2CFE2C0-96BF-49BA-B9A0-0926CFF671C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37B2903D-4685-42FF-AB54-F6C1E8592EED}" type="pres">
      <dgm:prSet presAssocID="{CD67F190-E06A-4A6D-85E6-EF5A94DE2F9B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CBA0CCE-3829-4BD7-A378-CC4CBF95BA30}" type="pres">
      <dgm:prSet presAssocID="{6F14E0D5-C731-42C5-8538-337D7ABC9B61}" presName="sibTrans" presStyleLbl="sibTrans2D1" presStyleIdx="0" presStyleCnt="6"/>
      <dgm:spPr/>
      <dgm:t>
        <a:bodyPr/>
        <a:lstStyle/>
        <a:p>
          <a:endParaRPr lang="pl-PL"/>
        </a:p>
      </dgm:t>
    </dgm:pt>
    <dgm:pt modelId="{F77845AD-4B5F-4EE9-9BE7-F5BF69823E7E}" type="pres">
      <dgm:prSet presAssocID="{6F14E0D5-C731-42C5-8538-337D7ABC9B61}" presName="connectorText" presStyleLbl="sibTrans2D1" presStyleIdx="0" presStyleCnt="6"/>
      <dgm:spPr/>
      <dgm:t>
        <a:bodyPr/>
        <a:lstStyle/>
        <a:p>
          <a:endParaRPr lang="pl-PL"/>
        </a:p>
      </dgm:t>
    </dgm:pt>
    <dgm:pt modelId="{C04AC8E0-5F56-4207-9D4D-9A8E695C9E2F}" type="pres">
      <dgm:prSet presAssocID="{3D6A3539-ECB6-456F-B161-A0C45FBD12D2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C16C16D-6696-4FB0-A534-27F8D8FBFC90}" type="pres">
      <dgm:prSet presAssocID="{FAA106A4-8567-46F2-BCCB-CE4BB3A9EDFA}" presName="sibTrans" presStyleLbl="sibTrans2D1" presStyleIdx="1" presStyleCnt="6"/>
      <dgm:spPr/>
      <dgm:t>
        <a:bodyPr/>
        <a:lstStyle/>
        <a:p>
          <a:endParaRPr lang="pl-PL"/>
        </a:p>
      </dgm:t>
    </dgm:pt>
    <dgm:pt modelId="{15BE1C8F-1BAF-4CBE-93F5-414F6A6F191F}" type="pres">
      <dgm:prSet presAssocID="{FAA106A4-8567-46F2-BCCB-CE4BB3A9EDFA}" presName="connectorText" presStyleLbl="sibTrans2D1" presStyleIdx="1" presStyleCnt="6"/>
      <dgm:spPr/>
      <dgm:t>
        <a:bodyPr/>
        <a:lstStyle/>
        <a:p>
          <a:endParaRPr lang="pl-PL"/>
        </a:p>
      </dgm:t>
    </dgm:pt>
    <dgm:pt modelId="{96C84BB8-587B-4CA3-9904-CA33BB299A28}" type="pres">
      <dgm:prSet presAssocID="{B03B90C9-0723-4D4D-A863-600DAC76CF7D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C61646B-4A08-4015-8F86-66CFECD4DD79}" type="pres">
      <dgm:prSet presAssocID="{AC9F8235-A768-4479-ABA3-DD1801E5649F}" presName="sibTrans" presStyleLbl="sibTrans2D1" presStyleIdx="2" presStyleCnt="6"/>
      <dgm:spPr/>
      <dgm:t>
        <a:bodyPr/>
        <a:lstStyle/>
        <a:p>
          <a:endParaRPr lang="pl-PL"/>
        </a:p>
      </dgm:t>
    </dgm:pt>
    <dgm:pt modelId="{BD5DFC18-A6F2-464D-9C3F-619C30D8D0ED}" type="pres">
      <dgm:prSet presAssocID="{AC9F8235-A768-4479-ABA3-DD1801E5649F}" presName="connectorText" presStyleLbl="sibTrans2D1" presStyleIdx="2" presStyleCnt="6"/>
      <dgm:spPr/>
      <dgm:t>
        <a:bodyPr/>
        <a:lstStyle/>
        <a:p>
          <a:endParaRPr lang="pl-PL"/>
        </a:p>
      </dgm:t>
    </dgm:pt>
    <dgm:pt modelId="{8DD69870-F6ED-4B8D-ADBE-60346934A55D}" type="pres">
      <dgm:prSet presAssocID="{1D65335C-6C2E-45FC-93D7-C0C218C3FA98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CD6CAA1-460B-4DAF-A808-6A8FBEECDCAA}" type="pres">
      <dgm:prSet presAssocID="{DEE68D4E-FCAB-4A94-99AF-FEAD5D78B8BD}" presName="sibTrans" presStyleLbl="sibTrans2D1" presStyleIdx="3" presStyleCnt="6"/>
      <dgm:spPr/>
      <dgm:t>
        <a:bodyPr/>
        <a:lstStyle/>
        <a:p>
          <a:endParaRPr lang="pl-PL"/>
        </a:p>
      </dgm:t>
    </dgm:pt>
    <dgm:pt modelId="{BEA9B309-9B77-4162-A4A9-A628965CEB4B}" type="pres">
      <dgm:prSet presAssocID="{DEE68D4E-FCAB-4A94-99AF-FEAD5D78B8BD}" presName="connectorText" presStyleLbl="sibTrans2D1" presStyleIdx="3" presStyleCnt="6"/>
      <dgm:spPr/>
      <dgm:t>
        <a:bodyPr/>
        <a:lstStyle/>
        <a:p>
          <a:endParaRPr lang="pl-PL"/>
        </a:p>
      </dgm:t>
    </dgm:pt>
    <dgm:pt modelId="{73168D92-5646-4F41-8F6A-76075CD4FC1B}" type="pres">
      <dgm:prSet presAssocID="{251A8168-2721-43B8-B770-15C7E24741CA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2CF50ED-23CF-49DB-AC77-7BEBCF81B6DC}" type="pres">
      <dgm:prSet presAssocID="{FC514EE9-D8AE-4580-B6EE-F779DB386AA2}" presName="sibTrans" presStyleLbl="sibTrans2D1" presStyleIdx="4" presStyleCnt="6"/>
      <dgm:spPr/>
      <dgm:t>
        <a:bodyPr/>
        <a:lstStyle/>
        <a:p>
          <a:endParaRPr lang="pl-PL"/>
        </a:p>
      </dgm:t>
    </dgm:pt>
    <dgm:pt modelId="{63471075-FBD8-4D42-A0C2-4EEFE30FDA58}" type="pres">
      <dgm:prSet presAssocID="{FC514EE9-D8AE-4580-B6EE-F779DB386AA2}" presName="connectorText" presStyleLbl="sibTrans2D1" presStyleIdx="4" presStyleCnt="6"/>
      <dgm:spPr/>
      <dgm:t>
        <a:bodyPr/>
        <a:lstStyle/>
        <a:p>
          <a:endParaRPr lang="pl-PL"/>
        </a:p>
      </dgm:t>
    </dgm:pt>
    <dgm:pt modelId="{0B2FC58A-9BF3-4585-BFEB-A4C2EB8886F0}" type="pres">
      <dgm:prSet presAssocID="{E9DB08BC-687B-439A-9467-0625EB11349B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C1559A8-ECE7-4A25-AD40-874B02A8B3C8}" type="pres">
      <dgm:prSet presAssocID="{08BF8BA2-8B3C-424C-A8BC-4B13645AAF3E}" presName="sibTrans" presStyleLbl="sibTrans2D1" presStyleIdx="5" presStyleCnt="6"/>
      <dgm:spPr/>
      <dgm:t>
        <a:bodyPr/>
        <a:lstStyle/>
        <a:p>
          <a:endParaRPr lang="pl-PL"/>
        </a:p>
      </dgm:t>
    </dgm:pt>
    <dgm:pt modelId="{D0A0DD02-3ECE-4A7B-91FC-81377F95CC6C}" type="pres">
      <dgm:prSet presAssocID="{08BF8BA2-8B3C-424C-A8BC-4B13645AAF3E}" presName="connectorText" presStyleLbl="sibTrans2D1" presStyleIdx="5" presStyleCnt="6"/>
      <dgm:spPr/>
      <dgm:t>
        <a:bodyPr/>
        <a:lstStyle/>
        <a:p>
          <a:endParaRPr lang="pl-PL"/>
        </a:p>
      </dgm:t>
    </dgm:pt>
    <dgm:pt modelId="{606CAA7B-D62C-40AD-95FC-B31B2A3B80D2}" type="pres">
      <dgm:prSet presAssocID="{83535BD8-F70B-4B56-A6A6-A6DDAC8B713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66A76BE-E2BE-4DFF-A579-A3CFEAF1A658}" type="presOf" srcId="{6F14E0D5-C731-42C5-8538-337D7ABC9B61}" destId="{5CBA0CCE-3829-4BD7-A378-CC4CBF95BA30}" srcOrd="0" destOrd="0" presId="urn:microsoft.com/office/officeart/2005/8/layout/process5"/>
    <dgm:cxn modelId="{FF42DA8C-DE7B-4E00-A540-B929B118687A}" srcId="{B2CFE2C0-96BF-49BA-B9A0-0926CFF671CD}" destId="{B03B90C9-0723-4D4D-A863-600DAC76CF7D}" srcOrd="2" destOrd="0" parTransId="{F46FA5F8-1B7A-4478-AFE1-7120BE07D5D4}" sibTransId="{AC9F8235-A768-4479-ABA3-DD1801E5649F}"/>
    <dgm:cxn modelId="{51290B70-550E-429E-9074-E0728A9D7732}" type="presOf" srcId="{FAA106A4-8567-46F2-BCCB-CE4BB3A9EDFA}" destId="{15BE1C8F-1BAF-4CBE-93F5-414F6A6F191F}" srcOrd="1" destOrd="0" presId="urn:microsoft.com/office/officeart/2005/8/layout/process5"/>
    <dgm:cxn modelId="{7E1474DE-79D8-4D4F-B662-1F3B9313629C}" type="presOf" srcId="{251A8168-2721-43B8-B770-15C7E24741CA}" destId="{73168D92-5646-4F41-8F6A-76075CD4FC1B}" srcOrd="0" destOrd="0" presId="urn:microsoft.com/office/officeart/2005/8/layout/process5"/>
    <dgm:cxn modelId="{0D6C4365-FDBE-43FB-9ABF-F12539D567E8}" type="presOf" srcId="{AC9F8235-A768-4479-ABA3-DD1801E5649F}" destId="{6C61646B-4A08-4015-8F86-66CFECD4DD79}" srcOrd="0" destOrd="0" presId="urn:microsoft.com/office/officeart/2005/8/layout/process5"/>
    <dgm:cxn modelId="{D3D2B1CE-E00A-40E6-A866-43CA1FBD3BD9}" type="presOf" srcId="{6F14E0D5-C731-42C5-8538-337D7ABC9B61}" destId="{F77845AD-4B5F-4EE9-9BE7-F5BF69823E7E}" srcOrd="1" destOrd="0" presId="urn:microsoft.com/office/officeart/2005/8/layout/process5"/>
    <dgm:cxn modelId="{58896F24-A45C-419A-BCD2-736B69329569}" type="presOf" srcId="{CD67F190-E06A-4A6D-85E6-EF5A94DE2F9B}" destId="{37B2903D-4685-42FF-AB54-F6C1E8592EED}" srcOrd="0" destOrd="0" presId="urn:microsoft.com/office/officeart/2005/8/layout/process5"/>
    <dgm:cxn modelId="{21BDA074-A8C9-4355-B9E0-518B217E3353}" type="presOf" srcId="{3D6A3539-ECB6-456F-B161-A0C45FBD12D2}" destId="{C04AC8E0-5F56-4207-9D4D-9A8E695C9E2F}" srcOrd="0" destOrd="0" presId="urn:microsoft.com/office/officeart/2005/8/layout/process5"/>
    <dgm:cxn modelId="{7C1DC883-66E8-475E-A6D8-1E4A4DFE2202}" srcId="{B2CFE2C0-96BF-49BA-B9A0-0926CFF671CD}" destId="{251A8168-2721-43B8-B770-15C7E24741CA}" srcOrd="4" destOrd="0" parTransId="{30D7A724-DAC7-4480-B377-B9562B06D14B}" sibTransId="{FC514EE9-D8AE-4580-B6EE-F779DB386AA2}"/>
    <dgm:cxn modelId="{A897CBD6-8747-437E-899B-6828D8ECF615}" type="presOf" srcId="{08BF8BA2-8B3C-424C-A8BC-4B13645AAF3E}" destId="{BC1559A8-ECE7-4A25-AD40-874B02A8B3C8}" srcOrd="0" destOrd="0" presId="urn:microsoft.com/office/officeart/2005/8/layout/process5"/>
    <dgm:cxn modelId="{D6B0AED1-7159-4D94-A52A-0ADD5590CF78}" type="presOf" srcId="{B2CFE2C0-96BF-49BA-B9A0-0926CFF671CD}" destId="{FE9CDDF4-E83A-43B2-93EA-6664767444FD}" srcOrd="0" destOrd="0" presId="urn:microsoft.com/office/officeart/2005/8/layout/process5"/>
    <dgm:cxn modelId="{5E844874-E509-45D6-9CF4-3C73AE99FEB7}" type="presOf" srcId="{FAA106A4-8567-46F2-BCCB-CE4BB3A9EDFA}" destId="{BC16C16D-6696-4FB0-A534-27F8D8FBFC90}" srcOrd="0" destOrd="0" presId="urn:microsoft.com/office/officeart/2005/8/layout/process5"/>
    <dgm:cxn modelId="{74A89026-6D3E-4B9E-A0DE-7CD6120EF5E4}" type="presOf" srcId="{AC9F8235-A768-4479-ABA3-DD1801E5649F}" destId="{BD5DFC18-A6F2-464D-9C3F-619C30D8D0ED}" srcOrd="1" destOrd="0" presId="urn:microsoft.com/office/officeart/2005/8/layout/process5"/>
    <dgm:cxn modelId="{78000571-5224-439A-B875-0576993EBF98}" type="presOf" srcId="{DEE68D4E-FCAB-4A94-99AF-FEAD5D78B8BD}" destId="{BEA9B309-9B77-4162-A4A9-A628965CEB4B}" srcOrd="1" destOrd="0" presId="urn:microsoft.com/office/officeart/2005/8/layout/process5"/>
    <dgm:cxn modelId="{CCE48F7D-853F-4734-B38C-804C07EB5214}" type="presOf" srcId="{83535BD8-F70B-4B56-A6A6-A6DDAC8B7133}" destId="{606CAA7B-D62C-40AD-95FC-B31B2A3B80D2}" srcOrd="0" destOrd="0" presId="urn:microsoft.com/office/officeart/2005/8/layout/process5"/>
    <dgm:cxn modelId="{85B6E955-1537-40D0-8E74-DD819814E320}" type="presOf" srcId="{08BF8BA2-8B3C-424C-A8BC-4B13645AAF3E}" destId="{D0A0DD02-3ECE-4A7B-91FC-81377F95CC6C}" srcOrd="1" destOrd="0" presId="urn:microsoft.com/office/officeart/2005/8/layout/process5"/>
    <dgm:cxn modelId="{1BDBBABF-B2E2-4BC0-8AC7-E7BDF0226815}" type="presOf" srcId="{1D65335C-6C2E-45FC-93D7-C0C218C3FA98}" destId="{8DD69870-F6ED-4B8D-ADBE-60346934A55D}" srcOrd="0" destOrd="0" presId="urn:microsoft.com/office/officeart/2005/8/layout/process5"/>
    <dgm:cxn modelId="{49B1D1D4-D13E-4C1E-AF31-F0ED0CEB3AD9}" srcId="{B2CFE2C0-96BF-49BA-B9A0-0926CFF671CD}" destId="{1D65335C-6C2E-45FC-93D7-C0C218C3FA98}" srcOrd="3" destOrd="0" parTransId="{209CC263-6E91-42E0-92BF-383E637F483C}" sibTransId="{DEE68D4E-FCAB-4A94-99AF-FEAD5D78B8BD}"/>
    <dgm:cxn modelId="{422DC90D-FB03-4723-8B42-4BD51EDE7AC4}" srcId="{B2CFE2C0-96BF-49BA-B9A0-0926CFF671CD}" destId="{3D6A3539-ECB6-456F-B161-A0C45FBD12D2}" srcOrd="1" destOrd="0" parTransId="{3DD9CFA8-5F87-4236-AE88-804077287FAB}" sibTransId="{FAA106A4-8567-46F2-BCCB-CE4BB3A9EDFA}"/>
    <dgm:cxn modelId="{065D626F-DDB9-43EF-9A96-C4EC0B86A1F2}" type="presOf" srcId="{DEE68D4E-FCAB-4A94-99AF-FEAD5D78B8BD}" destId="{9CD6CAA1-460B-4DAF-A808-6A8FBEECDCAA}" srcOrd="0" destOrd="0" presId="urn:microsoft.com/office/officeart/2005/8/layout/process5"/>
    <dgm:cxn modelId="{D348C665-F71E-4239-B258-2CD0D8381A26}" srcId="{B2CFE2C0-96BF-49BA-B9A0-0926CFF671CD}" destId="{83535BD8-F70B-4B56-A6A6-A6DDAC8B7133}" srcOrd="6" destOrd="0" parTransId="{170B16B1-D621-4992-82E5-583BD9815F35}" sibTransId="{D5035FF7-010E-4B43-9AB4-2A4CCE473EBB}"/>
    <dgm:cxn modelId="{52967263-3AD9-4170-8926-66F4E690D0EE}" srcId="{B2CFE2C0-96BF-49BA-B9A0-0926CFF671CD}" destId="{E9DB08BC-687B-439A-9467-0625EB11349B}" srcOrd="5" destOrd="0" parTransId="{AD96A8A7-8836-4142-9B32-96250396AFC4}" sibTransId="{08BF8BA2-8B3C-424C-A8BC-4B13645AAF3E}"/>
    <dgm:cxn modelId="{AEFE13F7-4F9B-4CB4-974A-0598E410AA4D}" type="presOf" srcId="{FC514EE9-D8AE-4580-B6EE-F779DB386AA2}" destId="{63471075-FBD8-4D42-A0C2-4EEFE30FDA58}" srcOrd="1" destOrd="0" presId="urn:microsoft.com/office/officeart/2005/8/layout/process5"/>
    <dgm:cxn modelId="{E6775903-0274-4534-A18E-42B95E93EE48}" srcId="{B2CFE2C0-96BF-49BA-B9A0-0926CFF671CD}" destId="{CD67F190-E06A-4A6D-85E6-EF5A94DE2F9B}" srcOrd="0" destOrd="0" parTransId="{BA9BFE4A-3C58-4358-9A8A-BC230C46E818}" sibTransId="{6F14E0D5-C731-42C5-8538-337D7ABC9B61}"/>
    <dgm:cxn modelId="{C67620C3-78C7-49DB-8183-D6C3007BE24C}" type="presOf" srcId="{FC514EE9-D8AE-4580-B6EE-F779DB386AA2}" destId="{E2CF50ED-23CF-49DB-AC77-7BEBCF81B6DC}" srcOrd="0" destOrd="0" presId="urn:microsoft.com/office/officeart/2005/8/layout/process5"/>
    <dgm:cxn modelId="{61A47D47-7F35-4E42-A1B2-4C5D685AC055}" type="presOf" srcId="{E9DB08BC-687B-439A-9467-0625EB11349B}" destId="{0B2FC58A-9BF3-4585-BFEB-A4C2EB8886F0}" srcOrd="0" destOrd="0" presId="urn:microsoft.com/office/officeart/2005/8/layout/process5"/>
    <dgm:cxn modelId="{AC6CFC11-3268-4B26-9522-958A33A0FF16}" type="presOf" srcId="{B03B90C9-0723-4D4D-A863-600DAC76CF7D}" destId="{96C84BB8-587B-4CA3-9904-CA33BB299A28}" srcOrd="0" destOrd="0" presId="urn:microsoft.com/office/officeart/2005/8/layout/process5"/>
    <dgm:cxn modelId="{3FFE0B2E-D4C4-495E-BF26-1261B0D611DA}" type="presParOf" srcId="{FE9CDDF4-E83A-43B2-93EA-6664767444FD}" destId="{37B2903D-4685-42FF-AB54-F6C1E8592EED}" srcOrd="0" destOrd="0" presId="urn:microsoft.com/office/officeart/2005/8/layout/process5"/>
    <dgm:cxn modelId="{3E3DEAD0-742F-4881-9463-6DF4F9D91173}" type="presParOf" srcId="{FE9CDDF4-E83A-43B2-93EA-6664767444FD}" destId="{5CBA0CCE-3829-4BD7-A378-CC4CBF95BA30}" srcOrd="1" destOrd="0" presId="urn:microsoft.com/office/officeart/2005/8/layout/process5"/>
    <dgm:cxn modelId="{507FF765-4FD0-4745-94D9-D98B8A0668FF}" type="presParOf" srcId="{5CBA0CCE-3829-4BD7-A378-CC4CBF95BA30}" destId="{F77845AD-4B5F-4EE9-9BE7-F5BF69823E7E}" srcOrd="0" destOrd="0" presId="urn:microsoft.com/office/officeart/2005/8/layout/process5"/>
    <dgm:cxn modelId="{745FD685-CBAD-40D1-9FFE-A552DE0B2E17}" type="presParOf" srcId="{FE9CDDF4-E83A-43B2-93EA-6664767444FD}" destId="{C04AC8E0-5F56-4207-9D4D-9A8E695C9E2F}" srcOrd="2" destOrd="0" presId="urn:microsoft.com/office/officeart/2005/8/layout/process5"/>
    <dgm:cxn modelId="{D2C681B3-6A8C-48AC-A9E2-7A70F3477331}" type="presParOf" srcId="{FE9CDDF4-E83A-43B2-93EA-6664767444FD}" destId="{BC16C16D-6696-4FB0-A534-27F8D8FBFC90}" srcOrd="3" destOrd="0" presId="urn:microsoft.com/office/officeart/2005/8/layout/process5"/>
    <dgm:cxn modelId="{43F0E392-0102-468E-94DB-32242DBF2A0C}" type="presParOf" srcId="{BC16C16D-6696-4FB0-A534-27F8D8FBFC90}" destId="{15BE1C8F-1BAF-4CBE-93F5-414F6A6F191F}" srcOrd="0" destOrd="0" presId="urn:microsoft.com/office/officeart/2005/8/layout/process5"/>
    <dgm:cxn modelId="{37B214D3-59FB-42D5-A2F7-5606118B79DA}" type="presParOf" srcId="{FE9CDDF4-E83A-43B2-93EA-6664767444FD}" destId="{96C84BB8-587B-4CA3-9904-CA33BB299A28}" srcOrd="4" destOrd="0" presId="urn:microsoft.com/office/officeart/2005/8/layout/process5"/>
    <dgm:cxn modelId="{E85422CE-2C6B-47D9-AA75-E4A242660248}" type="presParOf" srcId="{FE9CDDF4-E83A-43B2-93EA-6664767444FD}" destId="{6C61646B-4A08-4015-8F86-66CFECD4DD79}" srcOrd="5" destOrd="0" presId="urn:microsoft.com/office/officeart/2005/8/layout/process5"/>
    <dgm:cxn modelId="{69200639-4FBE-42F1-A325-BE636FED6168}" type="presParOf" srcId="{6C61646B-4A08-4015-8F86-66CFECD4DD79}" destId="{BD5DFC18-A6F2-464D-9C3F-619C30D8D0ED}" srcOrd="0" destOrd="0" presId="urn:microsoft.com/office/officeart/2005/8/layout/process5"/>
    <dgm:cxn modelId="{408B5B38-96E5-4305-A90D-13DB4711DB30}" type="presParOf" srcId="{FE9CDDF4-E83A-43B2-93EA-6664767444FD}" destId="{8DD69870-F6ED-4B8D-ADBE-60346934A55D}" srcOrd="6" destOrd="0" presId="urn:microsoft.com/office/officeart/2005/8/layout/process5"/>
    <dgm:cxn modelId="{67CE8ECA-EAA7-49A1-B8C2-1D340759C252}" type="presParOf" srcId="{FE9CDDF4-E83A-43B2-93EA-6664767444FD}" destId="{9CD6CAA1-460B-4DAF-A808-6A8FBEECDCAA}" srcOrd="7" destOrd="0" presId="urn:microsoft.com/office/officeart/2005/8/layout/process5"/>
    <dgm:cxn modelId="{CCC9480C-B6A5-4F23-AD75-A5E7E677B85F}" type="presParOf" srcId="{9CD6CAA1-460B-4DAF-A808-6A8FBEECDCAA}" destId="{BEA9B309-9B77-4162-A4A9-A628965CEB4B}" srcOrd="0" destOrd="0" presId="urn:microsoft.com/office/officeart/2005/8/layout/process5"/>
    <dgm:cxn modelId="{FB46C738-B911-46FA-A76F-F6811EDC0BB6}" type="presParOf" srcId="{FE9CDDF4-E83A-43B2-93EA-6664767444FD}" destId="{73168D92-5646-4F41-8F6A-76075CD4FC1B}" srcOrd="8" destOrd="0" presId="urn:microsoft.com/office/officeart/2005/8/layout/process5"/>
    <dgm:cxn modelId="{4BED1B7F-DF63-49C4-A5C2-3CA3C327109C}" type="presParOf" srcId="{FE9CDDF4-E83A-43B2-93EA-6664767444FD}" destId="{E2CF50ED-23CF-49DB-AC77-7BEBCF81B6DC}" srcOrd="9" destOrd="0" presId="urn:microsoft.com/office/officeart/2005/8/layout/process5"/>
    <dgm:cxn modelId="{8D0A2339-B4FF-47A8-94D0-431EC824914B}" type="presParOf" srcId="{E2CF50ED-23CF-49DB-AC77-7BEBCF81B6DC}" destId="{63471075-FBD8-4D42-A0C2-4EEFE30FDA58}" srcOrd="0" destOrd="0" presId="urn:microsoft.com/office/officeart/2005/8/layout/process5"/>
    <dgm:cxn modelId="{1804A1E7-B0C7-44BD-9981-9DFBD0576D03}" type="presParOf" srcId="{FE9CDDF4-E83A-43B2-93EA-6664767444FD}" destId="{0B2FC58A-9BF3-4585-BFEB-A4C2EB8886F0}" srcOrd="10" destOrd="0" presId="urn:microsoft.com/office/officeart/2005/8/layout/process5"/>
    <dgm:cxn modelId="{71451B30-BDDD-4D97-90D5-01E127935E37}" type="presParOf" srcId="{FE9CDDF4-E83A-43B2-93EA-6664767444FD}" destId="{BC1559A8-ECE7-4A25-AD40-874B02A8B3C8}" srcOrd="11" destOrd="0" presId="urn:microsoft.com/office/officeart/2005/8/layout/process5"/>
    <dgm:cxn modelId="{76D77991-469A-45E8-A278-B4317A79A514}" type="presParOf" srcId="{BC1559A8-ECE7-4A25-AD40-874B02A8B3C8}" destId="{D0A0DD02-3ECE-4A7B-91FC-81377F95CC6C}" srcOrd="0" destOrd="0" presId="urn:microsoft.com/office/officeart/2005/8/layout/process5"/>
    <dgm:cxn modelId="{A0A3C767-590A-419C-B583-037B921EC816}" type="presParOf" srcId="{FE9CDDF4-E83A-43B2-93EA-6664767444FD}" destId="{606CAA7B-D62C-40AD-95FC-B31B2A3B80D2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2CFE2C0-96BF-49BA-B9A0-0926CFF671CD}" type="doc">
      <dgm:prSet loTypeId="urn:microsoft.com/office/officeart/2005/8/layout/process5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l-PL"/>
        </a:p>
      </dgm:t>
    </dgm:pt>
    <dgm:pt modelId="{251A8168-2721-43B8-B770-15C7E24741CA}">
      <dgm:prSet phldrT="[Tekst]" phldr="0"/>
      <dgm:spPr/>
      <dgm:t>
        <a:bodyPr/>
        <a:lstStyle/>
        <a:p>
          <a:pPr rtl="0"/>
          <a:r>
            <a:rPr lang="pl-PL" dirty="0">
              <a:latin typeface="Calibri Light" panose="020F0302020204030204"/>
            </a:rPr>
            <a:t>Odbiór towaru, usługi</a:t>
          </a:r>
          <a:endParaRPr lang="pl-PL" dirty="0"/>
        </a:p>
      </dgm:t>
    </dgm:pt>
    <dgm:pt modelId="{30D7A724-DAC7-4480-B377-B9562B06D14B}" type="parTrans" cxnId="{7C1DC883-66E8-475E-A6D8-1E4A4DFE2202}">
      <dgm:prSet/>
      <dgm:spPr/>
      <dgm:t>
        <a:bodyPr/>
        <a:lstStyle/>
        <a:p>
          <a:endParaRPr lang="pl-PL"/>
        </a:p>
      </dgm:t>
    </dgm:pt>
    <dgm:pt modelId="{FC514EE9-D8AE-4580-B6EE-F779DB386AA2}" type="sibTrans" cxnId="{7C1DC883-66E8-475E-A6D8-1E4A4DFE2202}">
      <dgm:prSet/>
      <dgm:spPr/>
      <dgm:t>
        <a:bodyPr/>
        <a:lstStyle/>
        <a:p>
          <a:endParaRPr lang="pl-PL"/>
        </a:p>
      </dgm:t>
    </dgm:pt>
    <dgm:pt modelId="{B138A35C-45E0-420E-BB3E-E43B72285A55}">
      <dgm:prSet phldr="0"/>
      <dgm:spPr/>
      <dgm:t>
        <a:bodyPr/>
        <a:lstStyle/>
        <a:p>
          <a:pPr rtl="0"/>
          <a:r>
            <a:rPr lang="pl-PL" dirty="0">
              <a:latin typeface="Calibri Light" panose="020F0302020204030204"/>
            </a:rPr>
            <a:t>Dział Nauki</a:t>
          </a:r>
        </a:p>
      </dgm:t>
    </dgm:pt>
    <dgm:pt modelId="{B8845A64-700D-4631-B994-46CEFAD7983C}" type="parTrans" cxnId="{0FA7213A-E63B-4454-A462-BD9F6D5EE82D}">
      <dgm:prSet/>
      <dgm:spPr/>
      <dgm:t>
        <a:bodyPr/>
        <a:lstStyle/>
        <a:p>
          <a:endParaRPr lang="pl-PL"/>
        </a:p>
      </dgm:t>
    </dgm:pt>
    <dgm:pt modelId="{F83AA5E9-45B6-4021-A397-0B376DB038C1}" type="sibTrans" cxnId="{0FA7213A-E63B-4454-A462-BD9F6D5EE82D}">
      <dgm:prSet/>
      <dgm:spPr/>
      <dgm:t>
        <a:bodyPr/>
        <a:lstStyle/>
        <a:p>
          <a:endParaRPr lang="pl-PL"/>
        </a:p>
      </dgm:t>
    </dgm:pt>
    <dgm:pt modelId="{D2ACEF86-62D6-4B1D-A9F9-A7C63E39EEA0}">
      <dgm:prSet phldr="0"/>
      <dgm:spPr/>
      <dgm:t>
        <a:bodyPr/>
        <a:lstStyle/>
        <a:p>
          <a:r>
            <a:rPr lang="pl-PL" dirty="0">
              <a:latin typeface="Calibri Light" panose="020F0302020204030204"/>
            </a:rPr>
            <a:t>Administracja – opłacenie faktury</a:t>
          </a:r>
        </a:p>
      </dgm:t>
    </dgm:pt>
    <dgm:pt modelId="{216ED65F-09ED-4895-B0D7-78B714AA022A}" type="parTrans" cxnId="{C97EE7FC-34C9-4E36-B221-AA0866FE4E22}">
      <dgm:prSet/>
      <dgm:spPr/>
      <dgm:t>
        <a:bodyPr/>
        <a:lstStyle/>
        <a:p>
          <a:endParaRPr lang="pl-PL"/>
        </a:p>
      </dgm:t>
    </dgm:pt>
    <dgm:pt modelId="{A454B7A0-FBEF-42DF-97DD-9A298BB7DA9A}" type="sibTrans" cxnId="{C97EE7FC-34C9-4E36-B221-AA0866FE4E22}">
      <dgm:prSet/>
      <dgm:spPr/>
      <dgm:t>
        <a:bodyPr/>
        <a:lstStyle/>
        <a:p>
          <a:endParaRPr lang="pl-PL"/>
        </a:p>
      </dgm:t>
    </dgm:pt>
    <dgm:pt modelId="{CAF5DEA6-282D-4A4A-9EE5-9A2599E6274C}">
      <dgm:prSet phldr="0"/>
      <dgm:spPr/>
      <dgm:t>
        <a:bodyPr/>
        <a:lstStyle/>
        <a:p>
          <a:pPr rtl="0"/>
          <a:r>
            <a:rPr lang="pl-PL" dirty="0">
              <a:latin typeface="Calibri Light" panose="020F0302020204030204"/>
            </a:rPr>
            <a:t>Podpis dziekana na fakturze</a:t>
          </a:r>
        </a:p>
      </dgm:t>
    </dgm:pt>
    <dgm:pt modelId="{EFE75166-99F4-44B5-B6BF-BA89439353F4}" type="parTrans" cxnId="{32F80279-CE68-4D14-AB2C-4E2EBCA26E6D}">
      <dgm:prSet/>
      <dgm:spPr/>
      <dgm:t>
        <a:bodyPr/>
        <a:lstStyle/>
        <a:p>
          <a:endParaRPr lang="pl-PL"/>
        </a:p>
      </dgm:t>
    </dgm:pt>
    <dgm:pt modelId="{DDE000D7-B30F-4678-B44A-6FD2A0517193}" type="sibTrans" cxnId="{32F80279-CE68-4D14-AB2C-4E2EBCA26E6D}">
      <dgm:prSet/>
      <dgm:spPr/>
      <dgm:t>
        <a:bodyPr/>
        <a:lstStyle/>
        <a:p>
          <a:endParaRPr lang="pl-PL"/>
        </a:p>
      </dgm:t>
    </dgm:pt>
    <dgm:pt modelId="{3ADCB128-DE84-426D-A986-AAA2F93A47B8}">
      <dgm:prSet phldrT="[Tekst]" phldr="0"/>
      <dgm:spPr/>
      <dgm:t>
        <a:bodyPr/>
        <a:lstStyle/>
        <a:p>
          <a:pPr rtl="0"/>
          <a:r>
            <a:rPr lang="pl-PL" dirty="0">
              <a:latin typeface="Calibri Light" panose="020F0302020204030204"/>
            </a:rPr>
            <a:t>opis faktury</a:t>
          </a:r>
          <a:endParaRPr lang="pl-PL" dirty="0"/>
        </a:p>
      </dgm:t>
    </dgm:pt>
    <dgm:pt modelId="{B2634216-26A2-4831-821A-BF43740512E9}" type="parTrans" cxnId="{986137F7-B5D9-4D40-8FED-B799A597FF04}">
      <dgm:prSet/>
      <dgm:spPr/>
      <dgm:t>
        <a:bodyPr/>
        <a:lstStyle/>
        <a:p>
          <a:endParaRPr lang="pl-PL"/>
        </a:p>
      </dgm:t>
    </dgm:pt>
    <dgm:pt modelId="{09E9742A-617F-4D2B-A2A8-E2CEA027BC30}" type="sibTrans" cxnId="{986137F7-B5D9-4D40-8FED-B799A597FF04}">
      <dgm:prSet/>
      <dgm:spPr/>
      <dgm:t>
        <a:bodyPr/>
        <a:lstStyle/>
        <a:p>
          <a:endParaRPr lang="pl-PL"/>
        </a:p>
      </dgm:t>
    </dgm:pt>
    <dgm:pt modelId="{47139F8A-9D79-4078-8267-7BB84109AD7D}">
      <dgm:prSet phldr="0"/>
      <dgm:spPr/>
      <dgm:t>
        <a:bodyPr/>
        <a:lstStyle/>
        <a:p>
          <a:r>
            <a:rPr lang="pl-PL" dirty="0">
              <a:latin typeface="Calibri Light" panose="020F0302020204030204"/>
            </a:rPr>
            <a:t>Księgowość</a:t>
          </a:r>
        </a:p>
      </dgm:t>
    </dgm:pt>
    <dgm:pt modelId="{5563A311-B3C0-4FA5-BF6B-B92311F2490E}" type="parTrans" cxnId="{A04AEB38-8F4F-4CBD-924C-7BA0DCE49150}">
      <dgm:prSet/>
      <dgm:spPr/>
      <dgm:t>
        <a:bodyPr/>
        <a:lstStyle/>
        <a:p>
          <a:endParaRPr lang="pl-PL"/>
        </a:p>
      </dgm:t>
    </dgm:pt>
    <dgm:pt modelId="{2A64252A-A658-4CDC-9F5F-D4E2AA6D357B}" type="sibTrans" cxnId="{A04AEB38-8F4F-4CBD-924C-7BA0DCE49150}">
      <dgm:prSet/>
      <dgm:spPr/>
      <dgm:t>
        <a:bodyPr/>
        <a:lstStyle/>
        <a:p>
          <a:endParaRPr lang="pl-PL"/>
        </a:p>
      </dgm:t>
    </dgm:pt>
    <dgm:pt modelId="{FE9CDDF4-E83A-43B2-93EA-6664767444FD}" type="pres">
      <dgm:prSet presAssocID="{B2CFE2C0-96BF-49BA-B9A0-0926CFF671C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3168D92-5646-4F41-8F6A-76075CD4FC1B}" type="pres">
      <dgm:prSet presAssocID="{251A8168-2721-43B8-B770-15C7E24741C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BE5E435-7756-47A6-9472-A3C2A284F261}" type="pres">
      <dgm:prSet presAssocID="{FC514EE9-D8AE-4580-B6EE-F779DB386AA2}" presName="sibTrans" presStyleLbl="sibTrans2D1" presStyleIdx="0" presStyleCnt="5"/>
      <dgm:spPr/>
      <dgm:t>
        <a:bodyPr/>
        <a:lstStyle/>
        <a:p>
          <a:endParaRPr lang="pl-PL"/>
        </a:p>
      </dgm:t>
    </dgm:pt>
    <dgm:pt modelId="{D1C782C2-2937-4E8D-9666-56541CD7CC90}" type="pres">
      <dgm:prSet presAssocID="{FC514EE9-D8AE-4580-B6EE-F779DB386AA2}" presName="connectorText" presStyleLbl="sibTrans2D1" presStyleIdx="0" presStyleCnt="5"/>
      <dgm:spPr/>
      <dgm:t>
        <a:bodyPr/>
        <a:lstStyle/>
        <a:p>
          <a:endParaRPr lang="pl-PL"/>
        </a:p>
      </dgm:t>
    </dgm:pt>
    <dgm:pt modelId="{7AF4E9B9-BD16-4584-A3D7-335E017D396B}" type="pres">
      <dgm:prSet presAssocID="{3ADCB128-DE84-426D-A986-AAA2F93A47B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3BD3ABB-4BBB-4C37-AA43-56AF6558A9A0}" type="pres">
      <dgm:prSet presAssocID="{09E9742A-617F-4D2B-A2A8-E2CEA027BC30}" presName="sibTrans" presStyleLbl="sibTrans2D1" presStyleIdx="1" presStyleCnt="5"/>
      <dgm:spPr/>
      <dgm:t>
        <a:bodyPr/>
        <a:lstStyle/>
        <a:p>
          <a:endParaRPr lang="pl-PL"/>
        </a:p>
      </dgm:t>
    </dgm:pt>
    <dgm:pt modelId="{D03DBD87-5C1E-4E5B-8249-7EF68AA2FC41}" type="pres">
      <dgm:prSet presAssocID="{09E9742A-617F-4D2B-A2A8-E2CEA027BC30}" presName="connectorText" presStyleLbl="sibTrans2D1" presStyleIdx="1" presStyleCnt="5"/>
      <dgm:spPr/>
      <dgm:t>
        <a:bodyPr/>
        <a:lstStyle/>
        <a:p>
          <a:endParaRPr lang="pl-PL"/>
        </a:p>
      </dgm:t>
    </dgm:pt>
    <dgm:pt modelId="{A191EE6D-6160-4619-B452-3156DC151BF5}" type="pres">
      <dgm:prSet presAssocID="{CAF5DEA6-282D-4A4A-9EE5-9A2599E6274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0494F41-0F6D-4C3B-8694-9727C5166E9C}" type="pres">
      <dgm:prSet presAssocID="{DDE000D7-B30F-4678-B44A-6FD2A0517193}" presName="sibTrans" presStyleLbl="sibTrans2D1" presStyleIdx="2" presStyleCnt="5"/>
      <dgm:spPr/>
      <dgm:t>
        <a:bodyPr/>
        <a:lstStyle/>
        <a:p>
          <a:endParaRPr lang="pl-PL"/>
        </a:p>
      </dgm:t>
    </dgm:pt>
    <dgm:pt modelId="{56D69463-E59E-4248-8B97-12EFFF47C1F0}" type="pres">
      <dgm:prSet presAssocID="{DDE000D7-B30F-4678-B44A-6FD2A0517193}" presName="connectorText" presStyleLbl="sibTrans2D1" presStyleIdx="2" presStyleCnt="5"/>
      <dgm:spPr/>
      <dgm:t>
        <a:bodyPr/>
        <a:lstStyle/>
        <a:p>
          <a:endParaRPr lang="pl-PL"/>
        </a:p>
      </dgm:t>
    </dgm:pt>
    <dgm:pt modelId="{01414FC9-1887-40EE-8AA1-E8F063CD29D1}" type="pres">
      <dgm:prSet presAssocID="{B138A35C-45E0-420E-BB3E-E43B72285A5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54919B4-1C15-471E-BE52-09124932E1EF}" type="pres">
      <dgm:prSet presAssocID="{F83AA5E9-45B6-4021-A397-0B376DB038C1}" presName="sibTrans" presStyleLbl="sibTrans2D1" presStyleIdx="3" presStyleCnt="5"/>
      <dgm:spPr/>
      <dgm:t>
        <a:bodyPr/>
        <a:lstStyle/>
        <a:p>
          <a:endParaRPr lang="pl-PL"/>
        </a:p>
      </dgm:t>
    </dgm:pt>
    <dgm:pt modelId="{2FEE95EC-9241-484C-B3D6-A380C529463C}" type="pres">
      <dgm:prSet presAssocID="{F83AA5E9-45B6-4021-A397-0B376DB038C1}" presName="connectorText" presStyleLbl="sibTrans2D1" presStyleIdx="3" presStyleCnt="5"/>
      <dgm:spPr/>
      <dgm:t>
        <a:bodyPr/>
        <a:lstStyle/>
        <a:p>
          <a:endParaRPr lang="pl-PL"/>
        </a:p>
      </dgm:t>
    </dgm:pt>
    <dgm:pt modelId="{5E46C08D-2E3B-48F7-AD30-90D4E312A00E}" type="pres">
      <dgm:prSet presAssocID="{D2ACEF86-62D6-4B1D-A9F9-A7C63E39EEA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1CA72DD-1774-4B0C-9D97-77D98C7DB19E}" type="pres">
      <dgm:prSet presAssocID="{A454B7A0-FBEF-42DF-97DD-9A298BB7DA9A}" presName="sibTrans" presStyleLbl="sibTrans2D1" presStyleIdx="4" presStyleCnt="5"/>
      <dgm:spPr/>
      <dgm:t>
        <a:bodyPr/>
        <a:lstStyle/>
        <a:p>
          <a:endParaRPr lang="pl-PL"/>
        </a:p>
      </dgm:t>
    </dgm:pt>
    <dgm:pt modelId="{E0871E83-1598-47E5-B97E-AED8B5BDEF65}" type="pres">
      <dgm:prSet presAssocID="{A454B7A0-FBEF-42DF-97DD-9A298BB7DA9A}" presName="connectorText" presStyleLbl="sibTrans2D1" presStyleIdx="4" presStyleCnt="5"/>
      <dgm:spPr/>
      <dgm:t>
        <a:bodyPr/>
        <a:lstStyle/>
        <a:p>
          <a:endParaRPr lang="pl-PL"/>
        </a:p>
      </dgm:t>
    </dgm:pt>
    <dgm:pt modelId="{134A56F3-A42A-411C-8A06-0388CD531EEA}" type="pres">
      <dgm:prSet presAssocID="{47139F8A-9D79-4078-8267-7BB84109AD7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970788A3-C574-410B-9396-F7F1DB2D9730}" type="presOf" srcId="{09E9742A-617F-4D2B-A2A8-E2CEA027BC30}" destId="{A3BD3ABB-4BBB-4C37-AA43-56AF6558A9A0}" srcOrd="0" destOrd="0" presId="urn:microsoft.com/office/officeart/2005/8/layout/process5"/>
    <dgm:cxn modelId="{165217EF-1145-4738-B4E4-DFFF35F1DFF1}" type="presOf" srcId="{F83AA5E9-45B6-4021-A397-0B376DB038C1}" destId="{054919B4-1C15-471E-BE52-09124932E1EF}" srcOrd="0" destOrd="0" presId="urn:microsoft.com/office/officeart/2005/8/layout/process5"/>
    <dgm:cxn modelId="{A5CC3537-FE14-4293-99AF-0E47A1FC4C62}" type="presOf" srcId="{A454B7A0-FBEF-42DF-97DD-9A298BB7DA9A}" destId="{E0871E83-1598-47E5-B97E-AED8B5BDEF65}" srcOrd="1" destOrd="0" presId="urn:microsoft.com/office/officeart/2005/8/layout/process5"/>
    <dgm:cxn modelId="{7E1474DE-79D8-4D4F-B662-1F3B9313629C}" type="presOf" srcId="{251A8168-2721-43B8-B770-15C7E24741CA}" destId="{73168D92-5646-4F41-8F6A-76075CD4FC1B}" srcOrd="0" destOrd="0" presId="urn:microsoft.com/office/officeart/2005/8/layout/process5"/>
    <dgm:cxn modelId="{A7338621-89E6-471D-8A2E-760E55BCE5A3}" type="presOf" srcId="{09E9742A-617F-4D2B-A2A8-E2CEA027BC30}" destId="{D03DBD87-5C1E-4E5B-8249-7EF68AA2FC41}" srcOrd="1" destOrd="0" presId="urn:microsoft.com/office/officeart/2005/8/layout/process5"/>
    <dgm:cxn modelId="{0282C649-32B3-4785-A911-A51C8AD1077C}" type="presOf" srcId="{FC514EE9-D8AE-4580-B6EE-F779DB386AA2}" destId="{5BE5E435-7756-47A6-9472-A3C2A284F261}" srcOrd="0" destOrd="0" presId="urn:microsoft.com/office/officeart/2005/8/layout/process5"/>
    <dgm:cxn modelId="{03E303A4-5CAC-477C-B40D-58B609306C36}" type="presOf" srcId="{DDE000D7-B30F-4678-B44A-6FD2A0517193}" destId="{56D69463-E59E-4248-8B97-12EFFF47C1F0}" srcOrd="1" destOrd="0" presId="urn:microsoft.com/office/officeart/2005/8/layout/process5"/>
    <dgm:cxn modelId="{081472B7-590A-4517-80EA-220D0F666059}" type="presOf" srcId="{47139F8A-9D79-4078-8267-7BB84109AD7D}" destId="{134A56F3-A42A-411C-8A06-0388CD531EEA}" srcOrd="0" destOrd="0" presId="urn:microsoft.com/office/officeart/2005/8/layout/process5"/>
    <dgm:cxn modelId="{D6B0AED1-7159-4D94-A52A-0ADD5590CF78}" type="presOf" srcId="{B2CFE2C0-96BF-49BA-B9A0-0926CFF671CD}" destId="{FE9CDDF4-E83A-43B2-93EA-6664767444FD}" srcOrd="0" destOrd="0" presId="urn:microsoft.com/office/officeart/2005/8/layout/process5"/>
    <dgm:cxn modelId="{7C1DC883-66E8-475E-A6D8-1E4A4DFE2202}" srcId="{B2CFE2C0-96BF-49BA-B9A0-0926CFF671CD}" destId="{251A8168-2721-43B8-B770-15C7E24741CA}" srcOrd="0" destOrd="0" parTransId="{30D7A724-DAC7-4480-B377-B9562B06D14B}" sibTransId="{FC514EE9-D8AE-4580-B6EE-F779DB386AA2}"/>
    <dgm:cxn modelId="{4F4B77F4-F7BA-4AFA-BD5C-5F6B6E2E080C}" type="presOf" srcId="{3ADCB128-DE84-426D-A986-AAA2F93A47B8}" destId="{7AF4E9B9-BD16-4584-A3D7-335E017D396B}" srcOrd="0" destOrd="0" presId="urn:microsoft.com/office/officeart/2005/8/layout/process5"/>
    <dgm:cxn modelId="{C97EE7FC-34C9-4E36-B221-AA0866FE4E22}" srcId="{B2CFE2C0-96BF-49BA-B9A0-0926CFF671CD}" destId="{D2ACEF86-62D6-4B1D-A9F9-A7C63E39EEA0}" srcOrd="4" destOrd="0" parTransId="{216ED65F-09ED-4895-B0D7-78B714AA022A}" sibTransId="{A454B7A0-FBEF-42DF-97DD-9A298BB7DA9A}"/>
    <dgm:cxn modelId="{86288A5A-C68B-4DD6-B974-DF82D57A8949}" type="presOf" srcId="{DDE000D7-B30F-4678-B44A-6FD2A0517193}" destId="{00494F41-0F6D-4C3B-8694-9727C5166E9C}" srcOrd="0" destOrd="0" presId="urn:microsoft.com/office/officeart/2005/8/layout/process5"/>
    <dgm:cxn modelId="{32F80279-CE68-4D14-AB2C-4E2EBCA26E6D}" srcId="{B2CFE2C0-96BF-49BA-B9A0-0926CFF671CD}" destId="{CAF5DEA6-282D-4A4A-9EE5-9A2599E6274C}" srcOrd="2" destOrd="0" parTransId="{EFE75166-99F4-44B5-B6BF-BA89439353F4}" sibTransId="{DDE000D7-B30F-4678-B44A-6FD2A0517193}"/>
    <dgm:cxn modelId="{A04AEB38-8F4F-4CBD-924C-7BA0DCE49150}" srcId="{B2CFE2C0-96BF-49BA-B9A0-0926CFF671CD}" destId="{47139F8A-9D79-4078-8267-7BB84109AD7D}" srcOrd="5" destOrd="0" parTransId="{5563A311-B3C0-4FA5-BF6B-B92311F2490E}" sibTransId="{2A64252A-A658-4CDC-9F5F-D4E2AA6D357B}"/>
    <dgm:cxn modelId="{0FA7213A-E63B-4454-A462-BD9F6D5EE82D}" srcId="{B2CFE2C0-96BF-49BA-B9A0-0926CFF671CD}" destId="{B138A35C-45E0-420E-BB3E-E43B72285A55}" srcOrd="3" destOrd="0" parTransId="{B8845A64-700D-4631-B994-46CEFAD7983C}" sibTransId="{F83AA5E9-45B6-4021-A397-0B376DB038C1}"/>
    <dgm:cxn modelId="{6F1B8176-8D45-434A-8EA6-90AB0A02E152}" type="presOf" srcId="{D2ACEF86-62D6-4B1D-A9F9-A7C63E39EEA0}" destId="{5E46C08D-2E3B-48F7-AD30-90D4E312A00E}" srcOrd="0" destOrd="0" presId="urn:microsoft.com/office/officeart/2005/8/layout/process5"/>
    <dgm:cxn modelId="{174A7035-0EE9-4A97-AE2B-8E37FFD0328B}" type="presOf" srcId="{CAF5DEA6-282D-4A4A-9EE5-9A2599E6274C}" destId="{A191EE6D-6160-4619-B452-3156DC151BF5}" srcOrd="0" destOrd="0" presId="urn:microsoft.com/office/officeart/2005/8/layout/process5"/>
    <dgm:cxn modelId="{16EBEE54-CA85-4352-BF83-F70E01AB0CF7}" type="presOf" srcId="{A454B7A0-FBEF-42DF-97DD-9A298BB7DA9A}" destId="{01CA72DD-1774-4B0C-9D97-77D98C7DB19E}" srcOrd="0" destOrd="0" presId="urn:microsoft.com/office/officeart/2005/8/layout/process5"/>
    <dgm:cxn modelId="{54962CBE-54F9-4DC0-9BDE-F78B62F84F05}" type="presOf" srcId="{FC514EE9-D8AE-4580-B6EE-F779DB386AA2}" destId="{D1C782C2-2937-4E8D-9666-56541CD7CC90}" srcOrd="1" destOrd="0" presId="urn:microsoft.com/office/officeart/2005/8/layout/process5"/>
    <dgm:cxn modelId="{16B2D1DC-323C-4973-9965-EEE7E1847EE7}" type="presOf" srcId="{F83AA5E9-45B6-4021-A397-0B376DB038C1}" destId="{2FEE95EC-9241-484C-B3D6-A380C529463C}" srcOrd="1" destOrd="0" presId="urn:microsoft.com/office/officeart/2005/8/layout/process5"/>
    <dgm:cxn modelId="{4C75A957-9918-4DEB-B000-06564ABF441B}" type="presOf" srcId="{B138A35C-45E0-420E-BB3E-E43B72285A55}" destId="{01414FC9-1887-40EE-8AA1-E8F063CD29D1}" srcOrd="0" destOrd="0" presId="urn:microsoft.com/office/officeart/2005/8/layout/process5"/>
    <dgm:cxn modelId="{986137F7-B5D9-4D40-8FED-B799A597FF04}" srcId="{B2CFE2C0-96BF-49BA-B9A0-0926CFF671CD}" destId="{3ADCB128-DE84-426D-A986-AAA2F93A47B8}" srcOrd="1" destOrd="0" parTransId="{B2634216-26A2-4831-821A-BF43740512E9}" sibTransId="{09E9742A-617F-4D2B-A2A8-E2CEA027BC30}"/>
    <dgm:cxn modelId="{FB46C738-B911-46FA-A76F-F6811EDC0BB6}" type="presParOf" srcId="{FE9CDDF4-E83A-43B2-93EA-6664767444FD}" destId="{73168D92-5646-4F41-8F6A-76075CD4FC1B}" srcOrd="0" destOrd="0" presId="urn:microsoft.com/office/officeart/2005/8/layout/process5"/>
    <dgm:cxn modelId="{F7218716-E820-4047-996E-E59F4F8CF219}" type="presParOf" srcId="{FE9CDDF4-E83A-43B2-93EA-6664767444FD}" destId="{5BE5E435-7756-47A6-9472-A3C2A284F261}" srcOrd="1" destOrd="0" presId="urn:microsoft.com/office/officeart/2005/8/layout/process5"/>
    <dgm:cxn modelId="{ACC78052-467A-458F-9E9A-B281E610554A}" type="presParOf" srcId="{5BE5E435-7756-47A6-9472-A3C2A284F261}" destId="{D1C782C2-2937-4E8D-9666-56541CD7CC90}" srcOrd="0" destOrd="0" presId="urn:microsoft.com/office/officeart/2005/8/layout/process5"/>
    <dgm:cxn modelId="{ADAD3E09-7DF6-41CD-B370-BF0CEC77D2AE}" type="presParOf" srcId="{FE9CDDF4-E83A-43B2-93EA-6664767444FD}" destId="{7AF4E9B9-BD16-4584-A3D7-335E017D396B}" srcOrd="2" destOrd="0" presId="urn:microsoft.com/office/officeart/2005/8/layout/process5"/>
    <dgm:cxn modelId="{79912169-62EB-4EBC-8E74-C6EA0DC00E5A}" type="presParOf" srcId="{FE9CDDF4-E83A-43B2-93EA-6664767444FD}" destId="{A3BD3ABB-4BBB-4C37-AA43-56AF6558A9A0}" srcOrd="3" destOrd="0" presId="urn:microsoft.com/office/officeart/2005/8/layout/process5"/>
    <dgm:cxn modelId="{B9580A47-9189-4490-90F6-0B7AC89BC67A}" type="presParOf" srcId="{A3BD3ABB-4BBB-4C37-AA43-56AF6558A9A0}" destId="{D03DBD87-5C1E-4E5B-8249-7EF68AA2FC41}" srcOrd="0" destOrd="0" presId="urn:microsoft.com/office/officeart/2005/8/layout/process5"/>
    <dgm:cxn modelId="{2C9F74C1-F6A0-4497-AC50-E33ED1CB36FC}" type="presParOf" srcId="{FE9CDDF4-E83A-43B2-93EA-6664767444FD}" destId="{A191EE6D-6160-4619-B452-3156DC151BF5}" srcOrd="4" destOrd="0" presId="urn:microsoft.com/office/officeart/2005/8/layout/process5"/>
    <dgm:cxn modelId="{D90DC8A1-AA7B-46E6-8706-C257D8AB5C73}" type="presParOf" srcId="{FE9CDDF4-E83A-43B2-93EA-6664767444FD}" destId="{00494F41-0F6D-4C3B-8694-9727C5166E9C}" srcOrd="5" destOrd="0" presId="urn:microsoft.com/office/officeart/2005/8/layout/process5"/>
    <dgm:cxn modelId="{07299197-7856-4F8D-9532-9A49032299C5}" type="presParOf" srcId="{00494F41-0F6D-4C3B-8694-9727C5166E9C}" destId="{56D69463-E59E-4248-8B97-12EFFF47C1F0}" srcOrd="0" destOrd="0" presId="urn:microsoft.com/office/officeart/2005/8/layout/process5"/>
    <dgm:cxn modelId="{E125D4C5-C18A-48AE-B830-34504930C10D}" type="presParOf" srcId="{FE9CDDF4-E83A-43B2-93EA-6664767444FD}" destId="{01414FC9-1887-40EE-8AA1-E8F063CD29D1}" srcOrd="6" destOrd="0" presId="urn:microsoft.com/office/officeart/2005/8/layout/process5"/>
    <dgm:cxn modelId="{4B64A5E5-5D4A-466B-B361-555D0D170FF7}" type="presParOf" srcId="{FE9CDDF4-E83A-43B2-93EA-6664767444FD}" destId="{054919B4-1C15-471E-BE52-09124932E1EF}" srcOrd="7" destOrd="0" presId="urn:microsoft.com/office/officeart/2005/8/layout/process5"/>
    <dgm:cxn modelId="{365D5C3A-7B4C-45A4-B591-1BD3E9C86C85}" type="presParOf" srcId="{054919B4-1C15-471E-BE52-09124932E1EF}" destId="{2FEE95EC-9241-484C-B3D6-A380C529463C}" srcOrd="0" destOrd="0" presId="urn:microsoft.com/office/officeart/2005/8/layout/process5"/>
    <dgm:cxn modelId="{A09D46E7-D300-455A-BF35-85B6C057A7E5}" type="presParOf" srcId="{FE9CDDF4-E83A-43B2-93EA-6664767444FD}" destId="{5E46C08D-2E3B-48F7-AD30-90D4E312A00E}" srcOrd="8" destOrd="0" presId="urn:microsoft.com/office/officeart/2005/8/layout/process5"/>
    <dgm:cxn modelId="{07DF75D9-76FA-4439-9360-2EAF58DF5FA9}" type="presParOf" srcId="{FE9CDDF4-E83A-43B2-93EA-6664767444FD}" destId="{01CA72DD-1774-4B0C-9D97-77D98C7DB19E}" srcOrd="9" destOrd="0" presId="urn:microsoft.com/office/officeart/2005/8/layout/process5"/>
    <dgm:cxn modelId="{8F239469-AF12-4237-8155-656AEEC14B6D}" type="presParOf" srcId="{01CA72DD-1774-4B0C-9D97-77D98C7DB19E}" destId="{E0871E83-1598-47E5-B97E-AED8B5BDEF65}" srcOrd="0" destOrd="0" presId="urn:microsoft.com/office/officeart/2005/8/layout/process5"/>
    <dgm:cxn modelId="{B27A6AC9-2F54-41E5-A9F3-2C4D839553E7}" type="presParOf" srcId="{FE9CDDF4-E83A-43B2-93EA-6664767444FD}" destId="{134A56F3-A42A-411C-8A06-0388CD531EEA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E8DFAEA-8A6E-403B-BD45-65D52E033C9D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l-PL"/>
        </a:p>
      </dgm:t>
    </dgm:pt>
    <dgm:pt modelId="{79BE6CF5-F48E-4BCF-ACA6-61C709CA3ECC}">
      <dgm:prSet phldrT="[Tekst]"/>
      <dgm:spPr/>
      <dgm:t>
        <a:bodyPr/>
        <a:lstStyle/>
        <a:p>
          <a:r>
            <a:rPr lang="pl-PL" dirty="0"/>
            <a:t>Podróże krajowe</a:t>
          </a:r>
        </a:p>
      </dgm:t>
    </dgm:pt>
    <dgm:pt modelId="{2D5BCDA2-ADEE-45CC-81AB-A149FCAD9129}" type="parTrans" cxnId="{EBA1A585-7FBA-4451-8278-39FE02466B22}">
      <dgm:prSet/>
      <dgm:spPr/>
      <dgm:t>
        <a:bodyPr/>
        <a:lstStyle/>
        <a:p>
          <a:endParaRPr lang="pl-PL"/>
        </a:p>
      </dgm:t>
    </dgm:pt>
    <dgm:pt modelId="{00D04056-5FB1-4C94-9C8F-384247F94070}" type="sibTrans" cxnId="{EBA1A585-7FBA-4451-8278-39FE02466B22}">
      <dgm:prSet/>
      <dgm:spPr/>
      <dgm:t>
        <a:bodyPr/>
        <a:lstStyle/>
        <a:p>
          <a:endParaRPr lang="pl-PL"/>
        </a:p>
      </dgm:t>
    </dgm:pt>
    <dgm:pt modelId="{EF2DF343-30CB-4407-A1A3-1BA57F869FF1}">
      <dgm:prSet phldrT="[Tekst]"/>
      <dgm:spPr/>
      <dgm:t>
        <a:bodyPr/>
        <a:lstStyle/>
        <a:p>
          <a:r>
            <a:rPr lang="pl-PL" dirty="0"/>
            <a:t>Podróże zagraniczne</a:t>
          </a:r>
        </a:p>
      </dgm:t>
    </dgm:pt>
    <dgm:pt modelId="{A74E443D-5DED-4996-A7BA-6E164CD5FA00}" type="parTrans" cxnId="{6BA80335-1F0E-4B06-8C97-F0FEF74E9AE4}">
      <dgm:prSet/>
      <dgm:spPr/>
      <dgm:t>
        <a:bodyPr/>
        <a:lstStyle/>
        <a:p>
          <a:endParaRPr lang="pl-PL"/>
        </a:p>
      </dgm:t>
    </dgm:pt>
    <dgm:pt modelId="{C06E172C-B1DD-4AC9-809F-428F460B83BC}" type="sibTrans" cxnId="{6BA80335-1F0E-4B06-8C97-F0FEF74E9AE4}">
      <dgm:prSet/>
      <dgm:spPr/>
      <dgm:t>
        <a:bodyPr/>
        <a:lstStyle/>
        <a:p>
          <a:endParaRPr lang="pl-PL"/>
        </a:p>
      </dgm:t>
    </dgm:pt>
    <dgm:pt modelId="{D1B76152-FEA2-4B67-BBDE-34AE9102D968}">
      <dgm:prSet phldrT="[Tekst]"/>
      <dgm:spPr/>
      <dgm:t>
        <a:bodyPr/>
        <a:lstStyle/>
        <a:p>
          <a:r>
            <a:rPr lang="pl-PL" dirty="0"/>
            <a:t>Dział Nauki, p. Dominika Przygoda, tel. 34 19 208, </a:t>
          </a:r>
        </a:p>
      </dgm:t>
    </dgm:pt>
    <dgm:pt modelId="{248BF90B-949C-4DFF-A09F-43764567C81D}" type="parTrans" cxnId="{3BD7828E-87B0-45B9-A6C3-20550ACB2105}">
      <dgm:prSet/>
      <dgm:spPr/>
      <dgm:t>
        <a:bodyPr/>
        <a:lstStyle/>
        <a:p>
          <a:endParaRPr lang="pl-PL"/>
        </a:p>
      </dgm:t>
    </dgm:pt>
    <dgm:pt modelId="{E372E3A7-8405-4CBA-843C-3F484092285E}" type="sibTrans" cxnId="{3BD7828E-87B0-45B9-A6C3-20550ACB2105}">
      <dgm:prSet/>
      <dgm:spPr/>
      <dgm:t>
        <a:bodyPr/>
        <a:lstStyle/>
        <a:p>
          <a:endParaRPr lang="pl-PL"/>
        </a:p>
      </dgm:t>
    </dgm:pt>
    <dgm:pt modelId="{908C1DA3-482B-478C-BA34-1A153C27DDE1}">
      <dgm:prSet phldrT="[Tekst]"/>
      <dgm:spPr/>
      <dgm:t>
        <a:bodyPr/>
        <a:lstStyle/>
        <a:p>
          <a:r>
            <a:rPr lang="pl-PL" dirty="0"/>
            <a:t>Biuro Współpracy Międzynarodowej, p. Małgorzata Krawczyk, tel. 34 19 108, </a:t>
          </a:r>
        </a:p>
      </dgm:t>
    </dgm:pt>
    <dgm:pt modelId="{5248C044-675F-428E-BA19-596A5376D821}" type="parTrans" cxnId="{9C97C1EA-30A6-4723-A5A0-C5223D08C4EA}">
      <dgm:prSet/>
      <dgm:spPr/>
      <dgm:t>
        <a:bodyPr/>
        <a:lstStyle/>
        <a:p>
          <a:endParaRPr lang="pl-PL"/>
        </a:p>
      </dgm:t>
    </dgm:pt>
    <dgm:pt modelId="{AD59B172-0C1A-4614-8AA6-46E9ED12BBC7}" type="sibTrans" cxnId="{9C97C1EA-30A6-4723-A5A0-C5223D08C4EA}">
      <dgm:prSet/>
      <dgm:spPr/>
      <dgm:t>
        <a:bodyPr/>
        <a:lstStyle/>
        <a:p>
          <a:endParaRPr lang="pl-PL"/>
        </a:p>
      </dgm:t>
    </dgm:pt>
    <dgm:pt modelId="{0AB4EF3D-555F-409B-8861-8D148D3F7855}">
      <dgm:prSet phldrT="[Tekst]"/>
      <dgm:spPr/>
      <dgm:t>
        <a:bodyPr/>
        <a:lstStyle/>
        <a:p>
          <a:r>
            <a:rPr lang="pl-PL" dirty="0"/>
            <a:t>Chodkiewicza 30, parter, pokój nr 7</a:t>
          </a:r>
        </a:p>
      </dgm:t>
    </dgm:pt>
    <dgm:pt modelId="{29E9E71C-6987-435A-A0EA-FFF291326258}" type="parTrans" cxnId="{7D81DBD1-E233-4183-B453-1EF859DF3041}">
      <dgm:prSet/>
      <dgm:spPr/>
      <dgm:t>
        <a:bodyPr/>
        <a:lstStyle/>
        <a:p>
          <a:endParaRPr lang="pl-PL"/>
        </a:p>
      </dgm:t>
    </dgm:pt>
    <dgm:pt modelId="{3713F122-8584-4B50-998B-CC038B1A5815}" type="sibTrans" cxnId="{7D81DBD1-E233-4183-B453-1EF859DF3041}">
      <dgm:prSet/>
      <dgm:spPr/>
      <dgm:t>
        <a:bodyPr/>
        <a:lstStyle/>
        <a:p>
          <a:endParaRPr lang="pl-PL"/>
        </a:p>
      </dgm:t>
    </dgm:pt>
    <dgm:pt modelId="{95C4A502-85CE-4EDD-AD97-C0049F592851}">
      <dgm:prSet phldrT="[Tekst]"/>
      <dgm:spPr/>
      <dgm:t>
        <a:bodyPr/>
        <a:lstStyle/>
        <a:p>
          <a:r>
            <a:rPr lang="pl-PL" dirty="0"/>
            <a:t>e-mail: </a:t>
          </a:r>
          <a:r>
            <a:rPr lang="pl-PL" b="0" i="0" dirty="0">
              <a:hlinkClick xmlns:r="http://schemas.openxmlformats.org/officeDocument/2006/relationships" r:id="rId1"/>
            </a:rPr>
            <a:t>dominika.przygoda@ukw.edu.pl</a:t>
          </a:r>
          <a:endParaRPr lang="pl-PL" dirty="0"/>
        </a:p>
      </dgm:t>
    </dgm:pt>
    <dgm:pt modelId="{2591F409-923D-4155-B400-D4F71B347E7D}" type="parTrans" cxnId="{FCCF4B06-8155-4835-AB2F-CB726E95FB50}">
      <dgm:prSet/>
      <dgm:spPr/>
      <dgm:t>
        <a:bodyPr/>
        <a:lstStyle/>
        <a:p>
          <a:endParaRPr lang="pl-PL"/>
        </a:p>
      </dgm:t>
    </dgm:pt>
    <dgm:pt modelId="{11C268C7-EE3D-44DF-95D5-ECA34ACDC56E}" type="sibTrans" cxnId="{FCCF4B06-8155-4835-AB2F-CB726E95FB50}">
      <dgm:prSet/>
      <dgm:spPr/>
      <dgm:t>
        <a:bodyPr/>
        <a:lstStyle/>
        <a:p>
          <a:endParaRPr lang="pl-PL"/>
        </a:p>
      </dgm:t>
    </dgm:pt>
    <dgm:pt modelId="{5D120791-7CE4-41AC-9429-D83CB44FC261}">
      <dgm:prSet/>
      <dgm:spPr/>
      <dgm:t>
        <a:bodyPr/>
        <a:lstStyle/>
        <a:p>
          <a:r>
            <a:rPr lang="pl-PL" dirty="0"/>
            <a:t>e-mail: </a:t>
          </a:r>
          <a:r>
            <a:rPr lang="pl-PL" dirty="0">
              <a:hlinkClick xmlns:r="http://schemas.openxmlformats.org/officeDocument/2006/relationships" r:id="rId2"/>
            </a:rPr>
            <a:t>gosiap@ukw.edu.pl</a:t>
          </a:r>
          <a:r>
            <a:rPr lang="pl-PL" dirty="0"/>
            <a:t> </a:t>
          </a:r>
        </a:p>
      </dgm:t>
    </dgm:pt>
    <dgm:pt modelId="{23FF27FA-905D-4E85-91A3-501859BE91EE}" type="parTrans" cxnId="{8C3ABF53-EAEB-4FD0-94C6-39ED2AB45632}">
      <dgm:prSet/>
      <dgm:spPr/>
      <dgm:t>
        <a:bodyPr/>
        <a:lstStyle/>
        <a:p>
          <a:endParaRPr lang="pl-PL"/>
        </a:p>
      </dgm:t>
    </dgm:pt>
    <dgm:pt modelId="{76CFB14B-C46E-49AD-A64F-E083F027CCAC}" type="sibTrans" cxnId="{8C3ABF53-EAEB-4FD0-94C6-39ED2AB45632}">
      <dgm:prSet/>
      <dgm:spPr/>
      <dgm:t>
        <a:bodyPr/>
        <a:lstStyle/>
        <a:p>
          <a:endParaRPr lang="pl-PL"/>
        </a:p>
      </dgm:t>
    </dgm:pt>
    <dgm:pt modelId="{EA42429F-539D-4BEA-A60C-82E69239AB54}" type="pres">
      <dgm:prSet presAssocID="{6E8DFAEA-8A6E-403B-BD45-65D52E033C9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980A5A6-47B0-4440-9B53-3FA24ACF636A}" type="pres">
      <dgm:prSet presAssocID="{79BE6CF5-F48E-4BCF-ACA6-61C709CA3ECC}" presName="parentLin" presStyleCnt="0"/>
      <dgm:spPr/>
    </dgm:pt>
    <dgm:pt modelId="{05AFDF00-FA71-4185-9AC1-597B7885B971}" type="pres">
      <dgm:prSet presAssocID="{79BE6CF5-F48E-4BCF-ACA6-61C709CA3ECC}" presName="parentLeftMargin" presStyleLbl="node1" presStyleIdx="0" presStyleCnt="2"/>
      <dgm:spPr/>
      <dgm:t>
        <a:bodyPr/>
        <a:lstStyle/>
        <a:p>
          <a:endParaRPr lang="pl-PL"/>
        </a:p>
      </dgm:t>
    </dgm:pt>
    <dgm:pt modelId="{D049FDE6-2A9A-493B-ABFB-8EFEB86D6B1D}" type="pres">
      <dgm:prSet presAssocID="{79BE6CF5-F48E-4BCF-ACA6-61C709CA3EC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294DFEE-8F27-4061-937E-176E17CED2C9}" type="pres">
      <dgm:prSet presAssocID="{79BE6CF5-F48E-4BCF-ACA6-61C709CA3ECC}" presName="negativeSpace" presStyleCnt="0"/>
      <dgm:spPr/>
    </dgm:pt>
    <dgm:pt modelId="{1BD7F16D-CE8E-4886-A1A7-3865CDBFD81B}" type="pres">
      <dgm:prSet presAssocID="{79BE6CF5-F48E-4BCF-ACA6-61C709CA3ECC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C71E627-DF4B-43A0-A189-E6FAD64C7FF4}" type="pres">
      <dgm:prSet presAssocID="{00D04056-5FB1-4C94-9C8F-384247F94070}" presName="spaceBetweenRectangles" presStyleCnt="0"/>
      <dgm:spPr/>
    </dgm:pt>
    <dgm:pt modelId="{080C00BB-8A00-42D8-906D-C953D58F9F2C}" type="pres">
      <dgm:prSet presAssocID="{EF2DF343-30CB-4407-A1A3-1BA57F869FF1}" presName="parentLin" presStyleCnt="0"/>
      <dgm:spPr/>
    </dgm:pt>
    <dgm:pt modelId="{87EDE5EA-14A4-43AD-A914-469690E18A62}" type="pres">
      <dgm:prSet presAssocID="{EF2DF343-30CB-4407-A1A3-1BA57F869FF1}" presName="parentLeftMargin" presStyleLbl="node1" presStyleIdx="0" presStyleCnt="2"/>
      <dgm:spPr/>
      <dgm:t>
        <a:bodyPr/>
        <a:lstStyle/>
        <a:p>
          <a:endParaRPr lang="pl-PL"/>
        </a:p>
      </dgm:t>
    </dgm:pt>
    <dgm:pt modelId="{E73B0C3A-676E-4A2A-9D17-B3CE8AE95FA0}" type="pres">
      <dgm:prSet presAssocID="{EF2DF343-30CB-4407-A1A3-1BA57F869FF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31C48F7-787F-470D-9E25-0C29D04A35D6}" type="pres">
      <dgm:prSet presAssocID="{EF2DF343-30CB-4407-A1A3-1BA57F869FF1}" presName="negativeSpace" presStyleCnt="0"/>
      <dgm:spPr/>
    </dgm:pt>
    <dgm:pt modelId="{D660DCD3-814F-4102-B41F-4A5CF25662D0}" type="pres">
      <dgm:prSet presAssocID="{EF2DF343-30CB-4407-A1A3-1BA57F869FF1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CCF4B06-8155-4835-AB2F-CB726E95FB50}" srcId="{79BE6CF5-F48E-4BCF-ACA6-61C709CA3ECC}" destId="{95C4A502-85CE-4EDD-AD97-C0049F592851}" srcOrd="2" destOrd="0" parTransId="{2591F409-923D-4155-B400-D4F71B347E7D}" sibTransId="{11C268C7-EE3D-44DF-95D5-ECA34ACDC56E}"/>
    <dgm:cxn modelId="{9EB4DD01-9196-47A0-90AF-E3F5F76F27D6}" type="presOf" srcId="{5D120791-7CE4-41AC-9429-D83CB44FC261}" destId="{D660DCD3-814F-4102-B41F-4A5CF25662D0}" srcOrd="0" destOrd="1" presId="urn:microsoft.com/office/officeart/2005/8/layout/list1"/>
    <dgm:cxn modelId="{592FF319-BFAA-4CD7-BF3E-D52F551A6116}" type="presOf" srcId="{0AB4EF3D-555F-409B-8861-8D148D3F7855}" destId="{1BD7F16D-CE8E-4886-A1A7-3865CDBFD81B}" srcOrd="0" destOrd="1" presId="urn:microsoft.com/office/officeart/2005/8/layout/list1"/>
    <dgm:cxn modelId="{A9F8A1DA-6642-440D-B67D-6A230EA1E78D}" type="presOf" srcId="{EF2DF343-30CB-4407-A1A3-1BA57F869FF1}" destId="{87EDE5EA-14A4-43AD-A914-469690E18A62}" srcOrd="0" destOrd="0" presId="urn:microsoft.com/office/officeart/2005/8/layout/list1"/>
    <dgm:cxn modelId="{3BD7828E-87B0-45B9-A6C3-20550ACB2105}" srcId="{79BE6CF5-F48E-4BCF-ACA6-61C709CA3ECC}" destId="{D1B76152-FEA2-4B67-BBDE-34AE9102D968}" srcOrd="0" destOrd="0" parTransId="{248BF90B-949C-4DFF-A09F-43764567C81D}" sibTransId="{E372E3A7-8405-4CBA-843C-3F484092285E}"/>
    <dgm:cxn modelId="{60399476-1C8B-404E-BE48-20E9651AFB90}" type="presOf" srcId="{908C1DA3-482B-478C-BA34-1A153C27DDE1}" destId="{D660DCD3-814F-4102-B41F-4A5CF25662D0}" srcOrd="0" destOrd="0" presId="urn:microsoft.com/office/officeart/2005/8/layout/list1"/>
    <dgm:cxn modelId="{C9C4324E-6CB3-46D5-A152-0B3EEF86EB73}" type="presOf" srcId="{95C4A502-85CE-4EDD-AD97-C0049F592851}" destId="{1BD7F16D-CE8E-4886-A1A7-3865CDBFD81B}" srcOrd="0" destOrd="2" presId="urn:microsoft.com/office/officeart/2005/8/layout/list1"/>
    <dgm:cxn modelId="{84CD4254-3741-42DC-8C58-2611A962E122}" type="presOf" srcId="{D1B76152-FEA2-4B67-BBDE-34AE9102D968}" destId="{1BD7F16D-CE8E-4886-A1A7-3865CDBFD81B}" srcOrd="0" destOrd="0" presId="urn:microsoft.com/office/officeart/2005/8/layout/list1"/>
    <dgm:cxn modelId="{8C3ABF53-EAEB-4FD0-94C6-39ED2AB45632}" srcId="{EF2DF343-30CB-4407-A1A3-1BA57F869FF1}" destId="{5D120791-7CE4-41AC-9429-D83CB44FC261}" srcOrd="1" destOrd="0" parTransId="{23FF27FA-905D-4E85-91A3-501859BE91EE}" sibTransId="{76CFB14B-C46E-49AD-A64F-E083F027CCAC}"/>
    <dgm:cxn modelId="{7D81DBD1-E233-4183-B453-1EF859DF3041}" srcId="{79BE6CF5-F48E-4BCF-ACA6-61C709CA3ECC}" destId="{0AB4EF3D-555F-409B-8861-8D148D3F7855}" srcOrd="1" destOrd="0" parTransId="{29E9E71C-6987-435A-A0EA-FFF291326258}" sibTransId="{3713F122-8584-4B50-998B-CC038B1A5815}"/>
    <dgm:cxn modelId="{9C97C1EA-30A6-4723-A5A0-C5223D08C4EA}" srcId="{EF2DF343-30CB-4407-A1A3-1BA57F869FF1}" destId="{908C1DA3-482B-478C-BA34-1A153C27DDE1}" srcOrd="0" destOrd="0" parTransId="{5248C044-675F-428E-BA19-596A5376D821}" sibTransId="{AD59B172-0C1A-4614-8AA6-46E9ED12BBC7}"/>
    <dgm:cxn modelId="{1E20015D-B20B-4CDD-AE7B-E6A4E19DE028}" type="presOf" srcId="{79BE6CF5-F48E-4BCF-ACA6-61C709CA3ECC}" destId="{05AFDF00-FA71-4185-9AC1-597B7885B971}" srcOrd="0" destOrd="0" presId="urn:microsoft.com/office/officeart/2005/8/layout/list1"/>
    <dgm:cxn modelId="{EBA1A585-7FBA-4451-8278-39FE02466B22}" srcId="{6E8DFAEA-8A6E-403B-BD45-65D52E033C9D}" destId="{79BE6CF5-F48E-4BCF-ACA6-61C709CA3ECC}" srcOrd="0" destOrd="0" parTransId="{2D5BCDA2-ADEE-45CC-81AB-A149FCAD9129}" sibTransId="{00D04056-5FB1-4C94-9C8F-384247F94070}"/>
    <dgm:cxn modelId="{455BD0A0-9695-4BFA-AB5D-E6718A34F22E}" type="presOf" srcId="{EF2DF343-30CB-4407-A1A3-1BA57F869FF1}" destId="{E73B0C3A-676E-4A2A-9D17-B3CE8AE95FA0}" srcOrd="1" destOrd="0" presId="urn:microsoft.com/office/officeart/2005/8/layout/list1"/>
    <dgm:cxn modelId="{E87FD9B2-721F-47AA-9AAE-0B56B7AEEAF3}" type="presOf" srcId="{6E8DFAEA-8A6E-403B-BD45-65D52E033C9D}" destId="{EA42429F-539D-4BEA-A60C-82E69239AB54}" srcOrd="0" destOrd="0" presId="urn:microsoft.com/office/officeart/2005/8/layout/list1"/>
    <dgm:cxn modelId="{6BA80335-1F0E-4B06-8C97-F0FEF74E9AE4}" srcId="{6E8DFAEA-8A6E-403B-BD45-65D52E033C9D}" destId="{EF2DF343-30CB-4407-A1A3-1BA57F869FF1}" srcOrd="1" destOrd="0" parTransId="{A74E443D-5DED-4996-A7BA-6E164CD5FA00}" sibTransId="{C06E172C-B1DD-4AC9-809F-428F460B83BC}"/>
    <dgm:cxn modelId="{22966658-47B1-4F9E-9FF1-56BDEFBC39D7}" type="presOf" srcId="{79BE6CF5-F48E-4BCF-ACA6-61C709CA3ECC}" destId="{D049FDE6-2A9A-493B-ABFB-8EFEB86D6B1D}" srcOrd="1" destOrd="0" presId="urn:microsoft.com/office/officeart/2005/8/layout/list1"/>
    <dgm:cxn modelId="{967AB557-E3B9-427A-A95C-D7954281823D}" type="presParOf" srcId="{EA42429F-539D-4BEA-A60C-82E69239AB54}" destId="{1980A5A6-47B0-4440-9B53-3FA24ACF636A}" srcOrd="0" destOrd="0" presId="urn:microsoft.com/office/officeart/2005/8/layout/list1"/>
    <dgm:cxn modelId="{340670C7-0E92-4A17-A531-C7A18AA89B92}" type="presParOf" srcId="{1980A5A6-47B0-4440-9B53-3FA24ACF636A}" destId="{05AFDF00-FA71-4185-9AC1-597B7885B971}" srcOrd="0" destOrd="0" presId="urn:microsoft.com/office/officeart/2005/8/layout/list1"/>
    <dgm:cxn modelId="{51577B43-B28F-4DF8-A742-9E5E72CD7ABF}" type="presParOf" srcId="{1980A5A6-47B0-4440-9B53-3FA24ACF636A}" destId="{D049FDE6-2A9A-493B-ABFB-8EFEB86D6B1D}" srcOrd="1" destOrd="0" presId="urn:microsoft.com/office/officeart/2005/8/layout/list1"/>
    <dgm:cxn modelId="{C9BCFFBD-6142-413C-9E4D-8FB17F5DF17B}" type="presParOf" srcId="{EA42429F-539D-4BEA-A60C-82E69239AB54}" destId="{3294DFEE-8F27-4061-937E-176E17CED2C9}" srcOrd="1" destOrd="0" presId="urn:microsoft.com/office/officeart/2005/8/layout/list1"/>
    <dgm:cxn modelId="{B1958720-2EF9-4250-9129-83EB4E82F9A4}" type="presParOf" srcId="{EA42429F-539D-4BEA-A60C-82E69239AB54}" destId="{1BD7F16D-CE8E-4886-A1A7-3865CDBFD81B}" srcOrd="2" destOrd="0" presId="urn:microsoft.com/office/officeart/2005/8/layout/list1"/>
    <dgm:cxn modelId="{77246CA9-4420-432F-8846-C1693D251849}" type="presParOf" srcId="{EA42429F-539D-4BEA-A60C-82E69239AB54}" destId="{BC71E627-DF4B-43A0-A189-E6FAD64C7FF4}" srcOrd="3" destOrd="0" presId="urn:microsoft.com/office/officeart/2005/8/layout/list1"/>
    <dgm:cxn modelId="{1782B3FC-1554-4E3B-9738-2BD0032DCF6E}" type="presParOf" srcId="{EA42429F-539D-4BEA-A60C-82E69239AB54}" destId="{080C00BB-8A00-42D8-906D-C953D58F9F2C}" srcOrd="4" destOrd="0" presId="urn:microsoft.com/office/officeart/2005/8/layout/list1"/>
    <dgm:cxn modelId="{D8605C36-1B10-49D6-A5E5-5C0EB8978D7D}" type="presParOf" srcId="{080C00BB-8A00-42D8-906D-C953D58F9F2C}" destId="{87EDE5EA-14A4-43AD-A914-469690E18A62}" srcOrd="0" destOrd="0" presId="urn:microsoft.com/office/officeart/2005/8/layout/list1"/>
    <dgm:cxn modelId="{BE487A6D-593F-41F1-9EBE-5B5D380E7756}" type="presParOf" srcId="{080C00BB-8A00-42D8-906D-C953D58F9F2C}" destId="{E73B0C3A-676E-4A2A-9D17-B3CE8AE95FA0}" srcOrd="1" destOrd="0" presId="urn:microsoft.com/office/officeart/2005/8/layout/list1"/>
    <dgm:cxn modelId="{369D2D0D-6A95-45A4-B515-869A7F1401F3}" type="presParOf" srcId="{EA42429F-539D-4BEA-A60C-82E69239AB54}" destId="{C31C48F7-787F-470D-9E25-0C29D04A35D6}" srcOrd="5" destOrd="0" presId="urn:microsoft.com/office/officeart/2005/8/layout/list1"/>
    <dgm:cxn modelId="{4DD10ECE-F5BC-4C45-8AA5-2A4FE66DDDDC}" type="presParOf" srcId="{EA42429F-539D-4BEA-A60C-82E69239AB54}" destId="{D660DCD3-814F-4102-B41F-4A5CF25662D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AFD69B2-3996-4BF7-A335-00990A474D20}" type="doc">
      <dgm:prSet loTypeId="urn:microsoft.com/office/officeart/2005/8/layout/hProcess9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l-PL"/>
        </a:p>
      </dgm:t>
    </dgm:pt>
    <dgm:pt modelId="{44BD593D-0D8A-4991-99FC-375CA063265C}">
      <dgm:prSet phldrT="[Tekst]"/>
      <dgm:spPr/>
      <dgm:t>
        <a:bodyPr/>
        <a:lstStyle/>
        <a:p>
          <a:r>
            <a:rPr lang="pl-PL" dirty="0"/>
            <a:t>Zgłoszenie na konferencję (NIP uczelni - faktura)</a:t>
          </a:r>
        </a:p>
      </dgm:t>
    </dgm:pt>
    <dgm:pt modelId="{C32A210C-D926-4632-8964-C95A1E45C359}" type="parTrans" cxnId="{E9D0395E-C867-446F-9BE7-3C505C0DC9C9}">
      <dgm:prSet/>
      <dgm:spPr/>
      <dgm:t>
        <a:bodyPr/>
        <a:lstStyle/>
        <a:p>
          <a:endParaRPr lang="pl-PL"/>
        </a:p>
      </dgm:t>
    </dgm:pt>
    <dgm:pt modelId="{31D098B7-C88F-4E20-8DDC-B349846DB554}" type="sibTrans" cxnId="{E9D0395E-C867-446F-9BE7-3C505C0DC9C9}">
      <dgm:prSet/>
      <dgm:spPr/>
      <dgm:t>
        <a:bodyPr/>
        <a:lstStyle/>
        <a:p>
          <a:endParaRPr lang="pl-PL"/>
        </a:p>
      </dgm:t>
    </dgm:pt>
    <dgm:pt modelId="{FBE6DFD9-59B6-4AAD-81D0-7171B091D574}">
      <dgm:prSet phldrT="[Tekst]"/>
      <dgm:spPr/>
      <dgm:t>
        <a:bodyPr/>
        <a:lstStyle/>
        <a:p>
          <a:r>
            <a:rPr lang="pl-PL" dirty="0"/>
            <a:t>Potwierdzenie udziału</a:t>
          </a:r>
        </a:p>
      </dgm:t>
    </dgm:pt>
    <dgm:pt modelId="{F147FFF0-0942-4E7C-9F7A-818B249F980B}" type="parTrans" cxnId="{17B8B9BE-42C9-4DF2-9258-8DD0CD476ED4}">
      <dgm:prSet/>
      <dgm:spPr/>
      <dgm:t>
        <a:bodyPr/>
        <a:lstStyle/>
        <a:p>
          <a:endParaRPr lang="pl-PL"/>
        </a:p>
      </dgm:t>
    </dgm:pt>
    <dgm:pt modelId="{85CA60D3-D4A0-4C6F-B62C-2373D6DA0974}" type="sibTrans" cxnId="{17B8B9BE-42C9-4DF2-9258-8DD0CD476ED4}">
      <dgm:prSet/>
      <dgm:spPr/>
      <dgm:t>
        <a:bodyPr/>
        <a:lstStyle/>
        <a:p>
          <a:endParaRPr lang="pl-PL"/>
        </a:p>
      </dgm:t>
    </dgm:pt>
    <dgm:pt modelId="{CB802117-5FC4-4AE5-8B94-EB37B55359EE}">
      <dgm:prSet phldrT="[Tekst]"/>
      <dgm:spPr/>
      <dgm:t>
        <a:bodyPr/>
        <a:lstStyle/>
        <a:p>
          <a:r>
            <a:rPr lang="pl-PL" dirty="0"/>
            <a:t>Wniosek z załącznikami, umowa</a:t>
          </a:r>
        </a:p>
      </dgm:t>
    </dgm:pt>
    <dgm:pt modelId="{B0F3E8D9-D2F7-413F-9C3B-1AFAEE06889F}" type="parTrans" cxnId="{1341D40F-25A9-4FC7-8777-80BFC4326455}">
      <dgm:prSet/>
      <dgm:spPr/>
      <dgm:t>
        <a:bodyPr/>
        <a:lstStyle/>
        <a:p>
          <a:endParaRPr lang="pl-PL"/>
        </a:p>
      </dgm:t>
    </dgm:pt>
    <dgm:pt modelId="{C88AE0C2-963C-40D4-B2BE-4E3F5C5526CF}" type="sibTrans" cxnId="{1341D40F-25A9-4FC7-8777-80BFC4326455}">
      <dgm:prSet/>
      <dgm:spPr/>
      <dgm:t>
        <a:bodyPr/>
        <a:lstStyle/>
        <a:p>
          <a:endParaRPr lang="pl-PL"/>
        </a:p>
      </dgm:t>
    </dgm:pt>
    <dgm:pt modelId="{B89A6D36-D130-4C79-BD0E-F92EA60EC1A7}">
      <dgm:prSet phldrT="[Tekst]"/>
      <dgm:spPr/>
      <dgm:t>
        <a:bodyPr/>
        <a:lstStyle/>
        <a:p>
          <a:r>
            <a:rPr lang="pl-PL" dirty="0"/>
            <a:t>Opłata konferencyjna</a:t>
          </a:r>
        </a:p>
      </dgm:t>
    </dgm:pt>
    <dgm:pt modelId="{4A9FC985-F602-4D50-8C85-C51CC5C1962A}" type="parTrans" cxnId="{5D6CE982-092A-46AE-9885-EDDB8464AD9F}">
      <dgm:prSet/>
      <dgm:spPr/>
      <dgm:t>
        <a:bodyPr/>
        <a:lstStyle/>
        <a:p>
          <a:endParaRPr lang="pl-PL"/>
        </a:p>
      </dgm:t>
    </dgm:pt>
    <dgm:pt modelId="{EC19D7B7-3B7B-4A77-881A-949553B036A2}" type="sibTrans" cxnId="{5D6CE982-092A-46AE-9885-EDDB8464AD9F}">
      <dgm:prSet/>
      <dgm:spPr/>
      <dgm:t>
        <a:bodyPr/>
        <a:lstStyle/>
        <a:p>
          <a:endParaRPr lang="pl-PL"/>
        </a:p>
      </dgm:t>
    </dgm:pt>
    <dgm:pt modelId="{7FA13881-558F-47DD-A485-9CC06E4011C3}">
      <dgm:prSet phldrT="[Tekst]"/>
      <dgm:spPr/>
      <dgm:t>
        <a:bodyPr/>
        <a:lstStyle/>
        <a:p>
          <a:r>
            <a:rPr lang="pl-PL" dirty="0"/>
            <a:t>Wyjazd</a:t>
          </a:r>
        </a:p>
      </dgm:t>
    </dgm:pt>
    <dgm:pt modelId="{B1580B81-B332-44A7-B560-2AB17FC9A68E}" type="parTrans" cxnId="{9A7E26DD-8F1F-427F-8E54-D06707636D87}">
      <dgm:prSet/>
      <dgm:spPr/>
      <dgm:t>
        <a:bodyPr/>
        <a:lstStyle/>
        <a:p>
          <a:endParaRPr lang="pl-PL"/>
        </a:p>
      </dgm:t>
    </dgm:pt>
    <dgm:pt modelId="{8DD1CAA3-4AC6-42F5-94E7-AC07849FB44E}" type="sibTrans" cxnId="{9A7E26DD-8F1F-427F-8E54-D06707636D87}">
      <dgm:prSet/>
      <dgm:spPr/>
      <dgm:t>
        <a:bodyPr/>
        <a:lstStyle/>
        <a:p>
          <a:endParaRPr lang="pl-PL"/>
        </a:p>
      </dgm:t>
    </dgm:pt>
    <dgm:pt modelId="{570B368E-4F5C-4CAF-8D58-0EE365AA86D8}">
      <dgm:prSet phldrT="[Tekst]"/>
      <dgm:spPr/>
      <dgm:t>
        <a:bodyPr/>
        <a:lstStyle/>
        <a:p>
          <a:r>
            <a:rPr lang="pl-PL" dirty="0"/>
            <a:t>Rozliczenie umowy</a:t>
          </a:r>
        </a:p>
      </dgm:t>
    </dgm:pt>
    <dgm:pt modelId="{0BA11E27-E8D2-4FAC-B8A5-DC7C12A02985}" type="parTrans" cxnId="{E940C3EE-4DAB-4E08-B8B8-26AAAB20D768}">
      <dgm:prSet/>
      <dgm:spPr/>
      <dgm:t>
        <a:bodyPr/>
        <a:lstStyle/>
        <a:p>
          <a:endParaRPr lang="pl-PL"/>
        </a:p>
      </dgm:t>
    </dgm:pt>
    <dgm:pt modelId="{3956FC41-D365-46A4-81A2-90DADF2B6F4A}" type="sibTrans" cxnId="{E940C3EE-4DAB-4E08-B8B8-26AAAB20D768}">
      <dgm:prSet/>
      <dgm:spPr/>
      <dgm:t>
        <a:bodyPr/>
        <a:lstStyle/>
        <a:p>
          <a:endParaRPr lang="pl-PL"/>
        </a:p>
      </dgm:t>
    </dgm:pt>
    <dgm:pt modelId="{4EA27BEF-1AE3-40BC-AE19-81A2B9CCD48A}" type="pres">
      <dgm:prSet presAssocID="{CAFD69B2-3996-4BF7-A335-00990A474D20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0B490EB-BAFD-4E7B-AA3A-4072EE7165C4}" type="pres">
      <dgm:prSet presAssocID="{CAFD69B2-3996-4BF7-A335-00990A474D20}" presName="arrow" presStyleLbl="bgShp" presStyleIdx="0" presStyleCnt="1"/>
      <dgm:spPr/>
    </dgm:pt>
    <dgm:pt modelId="{14D8BFE0-83B6-4519-85CF-D827CBAAEDCA}" type="pres">
      <dgm:prSet presAssocID="{CAFD69B2-3996-4BF7-A335-00990A474D20}" presName="linearProcess" presStyleCnt="0"/>
      <dgm:spPr/>
    </dgm:pt>
    <dgm:pt modelId="{B80C510D-6A40-4CDB-8C62-3D049CA41C56}" type="pres">
      <dgm:prSet presAssocID="{44BD593D-0D8A-4991-99FC-375CA063265C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A67BAB4-AD24-4559-830F-2CFAA18BD2E5}" type="pres">
      <dgm:prSet presAssocID="{31D098B7-C88F-4E20-8DDC-B349846DB554}" presName="sibTrans" presStyleCnt="0"/>
      <dgm:spPr/>
    </dgm:pt>
    <dgm:pt modelId="{5A3C59E1-FC65-444F-A161-B65ECBB2EA0F}" type="pres">
      <dgm:prSet presAssocID="{FBE6DFD9-59B6-4AAD-81D0-7171B091D574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8D7779E-FC63-4266-8A42-B657172EC13A}" type="pres">
      <dgm:prSet presAssocID="{85CA60D3-D4A0-4C6F-B62C-2373D6DA0974}" presName="sibTrans" presStyleCnt="0"/>
      <dgm:spPr/>
    </dgm:pt>
    <dgm:pt modelId="{431C0702-BB16-4B8F-BE86-18DF33A246C4}" type="pres">
      <dgm:prSet presAssocID="{CB802117-5FC4-4AE5-8B94-EB37B55359EE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D4A71CB-2438-4DE8-B925-011C6EBA4E29}" type="pres">
      <dgm:prSet presAssocID="{C88AE0C2-963C-40D4-B2BE-4E3F5C5526CF}" presName="sibTrans" presStyleCnt="0"/>
      <dgm:spPr/>
    </dgm:pt>
    <dgm:pt modelId="{1CAEB6E6-DF57-4226-AFE6-DD4B4F75A9FB}" type="pres">
      <dgm:prSet presAssocID="{B89A6D36-D130-4C79-BD0E-F92EA60EC1A7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C71F8C6-37F5-4ED4-ABF9-42E2933FD9CB}" type="pres">
      <dgm:prSet presAssocID="{EC19D7B7-3B7B-4A77-881A-949553B036A2}" presName="sibTrans" presStyleCnt="0"/>
      <dgm:spPr/>
    </dgm:pt>
    <dgm:pt modelId="{62A0AF44-87EF-40E1-AEFA-6B00C2E580A1}" type="pres">
      <dgm:prSet presAssocID="{7FA13881-558F-47DD-A485-9CC06E4011C3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3AFAFC9-6536-42D6-8C5A-F1AF429A6AB8}" type="pres">
      <dgm:prSet presAssocID="{8DD1CAA3-4AC6-42F5-94E7-AC07849FB44E}" presName="sibTrans" presStyleCnt="0"/>
      <dgm:spPr/>
    </dgm:pt>
    <dgm:pt modelId="{8C285A56-BBDF-4DB8-AEF1-C4CD77842A58}" type="pres">
      <dgm:prSet presAssocID="{570B368E-4F5C-4CAF-8D58-0EE365AA86D8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1341D40F-25A9-4FC7-8777-80BFC4326455}" srcId="{CAFD69B2-3996-4BF7-A335-00990A474D20}" destId="{CB802117-5FC4-4AE5-8B94-EB37B55359EE}" srcOrd="2" destOrd="0" parTransId="{B0F3E8D9-D2F7-413F-9C3B-1AFAEE06889F}" sibTransId="{C88AE0C2-963C-40D4-B2BE-4E3F5C5526CF}"/>
    <dgm:cxn modelId="{EBAC9D2D-A2CE-4F9B-9E76-52E5FAEA9295}" type="presOf" srcId="{B89A6D36-D130-4C79-BD0E-F92EA60EC1A7}" destId="{1CAEB6E6-DF57-4226-AFE6-DD4B4F75A9FB}" srcOrd="0" destOrd="0" presId="urn:microsoft.com/office/officeart/2005/8/layout/hProcess9"/>
    <dgm:cxn modelId="{E940C3EE-4DAB-4E08-B8B8-26AAAB20D768}" srcId="{CAFD69B2-3996-4BF7-A335-00990A474D20}" destId="{570B368E-4F5C-4CAF-8D58-0EE365AA86D8}" srcOrd="5" destOrd="0" parTransId="{0BA11E27-E8D2-4FAC-B8A5-DC7C12A02985}" sibTransId="{3956FC41-D365-46A4-81A2-90DADF2B6F4A}"/>
    <dgm:cxn modelId="{2394C27B-FE80-4286-BB8E-1DC773D85CB0}" type="presOf" srcId="{44BD593D-0D8A-4991-99FC-375CA063265C}" destId="{B80C510D-6A40-4CDB-8C62-3D049CA41C56}" srcOrd="0" destOrd="0" presId="urn:microsoft.com/office/officeart/2005/8/layout/hProcess9"/>
    <dgm:cxn modelId="{ACC73C3B-4BD0-4F61-A85F-41532F7A6F2E}" type="presOf" srcId="{CAFD69B2-3996-4BF7-A335-00990A474D20}" destId="{4EA27BEF-1AE3-40BC-AE19-81A2B9CCD48A}" srcOrd="0" destOrd="0" presId="urn:microsoft.com/office/officeart/2005/8/layout/hProcess9"/>
    <dgm:cxn modelId="{4035C0E3-D529-45EF-B8CE-A07A847FC9CB}" type="presOf" srcId="{FBE6DFD9-59B6-4AAD-81D0-7171B091D574}" destId="{5A3C59E1-FC65-444F-A161-B65ECBB2EA0F}" srcOrd="0" destOrd="0" presId="urn:microsoft.com/office/officeart/2005/8/layout/hProcess9"/>
    <dgm:cxn modelId="{9A7E26DD-8F1F-427F-8E54-D06707636D87}" srcId="{CAFD69B2-3996-4BF7-A335-00990A474D20}" destId="{7FA13881-558F-47DD-A485-9CC06E4011C3}" srcOrd="4" destOrd="0" parTransId="{B1580B81-B332-44A7-B560-2AB17FC9A68E}" sibTransId="{8DD1CAA3-4AC6-42F5-94E7-AC07849FB44E}"/>
    <dgm:cxn modelId="{E9D0395E-C867-446F-9BE7-3C505C0DC9C9}" srcId="{CAFD69B2-3996-4BF7-A335-00990A474D20}" destId="{44BD593D-0D8A-4991-99FC-375CA063265C}" srcOrd="0" destOrd="0" parTransId="{C32A210C-D926-4632-8964-C95A1E45C359}" sibTransId="{31D098B7-C88F-4E20-8DDC-B349846DB554}"/>
    <dgm:cxn modelId="{17B8B9BE-42C9-4DF2-9258-8DD0CD476ED4}" srcId="{CAFD69B2-3996-4BF7-A335-00990A474D20}" destId="{FBE6DFD9-59B6-4AAD-81D0-7171B091D574}" srcOrd="1" destOrd="0" parTransId="{F147FFF0-0942-4E7C-9F7A-818B249F980B}" sibTransId="{85CA60D3-D4A0-4C6F-B62C-2373D6DA0974}"/>
    <dgm:cxn modelId="{00165954-6DE8-4320-B7A8-EF599879C0F3}" type="presOf" srcId="{7FA13881-558F-47DD-A485-9CC06E4011C3}" destId="{62A0AF44-87EF-40E1-AEFA-6B00C2E580A1}" srcOrd="0" destOrd="0" presId="urn:microsoft.com/office/officeart/2005/8/layout/hProcess9"/>
    <dgm:cxn modelId="{A6A5D085-8D99-4175-915E-D78D0BA1BC10}" type="presOf" srcId="{CB802117-5FC4-4AE5-8B94-EB37B55359EE}" destId="{431C0702-BB16-4B8F-BE86-18DF33A246C4}" srcOrd="0" destOrd="0" presId="urn:microsoft.com/office/officeart/2005/8/layout/hProcess9"/>
    <dgm:cxn modelId="{4782D222-65CF-4F16-A664-7CDEF7480AAA}" type="presOf" srcId="{570B368E-4F5C-4CAF-8D58-0EE365AA86D8}" destId="{8C285A56-BBDF-4DB8-AEF1-C4CD77842A58}" srcOrd="0" destOrd="0" presId="urn:microsoft.com/office/officeart/2005/8/layout/hProcess9"/>
    <dgm:cxn modelId="{5D6CE982-092A-46AE-9885-EDDB8464AD9F}" srcId="{CAFD69B2-3996-4BF7-A335-00990A474D20}" destId="{B89A6D36-D130-4C79-BD0E-F92EA60EC1A7}" srcOrd="3" destOrd="0" parTransId="{4A9FC985-F602-4D50-8C85-C51CC5C1962A}" sibTransId="{EC19D7B7-3B7B-4A77-881A-949553B036A2}"/>
    <dgm:cxn modelId="{FFA5A1CC-AC9F-457A-B1F5-4A6F6D34C0BE}" type="presParOf" srcId="{4EA27BEF-1AE3-40BC-AE19-81A2B9CCD48A}" destId="{20B490EB-BAFD-4E7B-AA3A-4072EE7165C4}" srcOrd="0" destOrd="0" presId="urn:microsoft.com/office/officeart/2005/8/layout/hProcess9"/>
    <dgm:cxn modelId="{66A66EB4-9CA2-4E64-AB16-EED5A9E5ABCB}" type="presParOf" srcId="{4EA27BEF-1AE3-40BC-AE19-81A2B9CCD48A}" destId="{14D8BFE0-83B6-4519-85CF-D827CBAAEDCA}" srcOrd="1" destOrd="0" presId="urn:microsoft.com/office/officeart/2005/8/layout/hProcess9"/>
    <dgm:cxn modelId="{89E59777-B466-4021-BD0D-2CB2222E178F}" type="presParOf" srcId="{14D8BFE0-83B6-4519-85CF-D827CBAAEDCA}" destId="{B80C510D-6A40-4CDB-8C62-3D049CA41C56}" srcOrd="0" destOrd="0" presId="urn:microsoft.com/office/officeart/2005/8/layout/hProcess9"/>
    <dgm:cxn modelId="{715E7226-7BFC-4641-863B-ED4844661013}" type="presParOf" srcId="{14D8BFE0-83B6-4519-85CF-D827CBAAEDCA}" destId="{0A67BAB4-AD24-4559-830F-2CFAA18BD2E5}" srcOrd="1" destOrd="0" presId="urn:microsoft.com/office/officeart/2005/8/layout/hProcess9"/>
    <dgm:cxn modelId="{C4EDC1BC-A032-43DD-B8B5-41502850E1F2}" type="presParOf" srcId="{14D8BFE0-83B6-4519-85CF-D827CBAAEDCA}" destId="{5A3C59E1-FC65-444F-A161-B65ECBB2EA0F}" srcOrd="2" destOrd="0" presId="urn:microsoft.com/office/officeart/2005/8/layout/hProcess9"/>
    <dgm:cxn modelId="{18CF98C9-D3C0-4E1E-9B5C-780ADC714C88}" type="presParOf" srcId="{14D8BFE0-83B6-4519-85CF-D827CBAAEDCA}" destId="{38D7779E-FC63-4266-8A42-B657172EC13A}" srcOrd="3" destOrd="0" presId="urn:microsoft.com/office/officeart/2005/8/layout/hProcess9"/>
    <dgm:cxn modelId="{77CF55B4-5EF5-4619-9339-1A53C2A938B2}" type="presParOf" srcId="{14D8BFE0-83B6-4519-85CF-D827CBAAEDCA}" destId="{431C0702-BB16-4B8F-BE86-18DF33A246C4}" srcOrd="4" destOrd="0" presId="urn:microsoft.com/office/officeart/2005/8/layout/hProcess9"/>
    <dgm:cxn modelId="{471912EE-46F6-47BA-9863-56414F9CDB94}" type="presParOf" srcId="{14D8BFE0-83B6-4519-85CF-D827CBAAEDCA}" destId="{FD4A71CB-2438-4DE8-B925-011C6EBA4E29}" srcOrd="5" destOrd="0" presId="urn:microsoft.com/office/officeart/2005/8/layout/hProcess9"/>
    <dgm:cxn modelId="{21E41D61-353A-4BA3-97DF-4A7C42A5F6BF}" type="presParOf" srcId="{14D8BFE0-83B6-4519-85CF-D827CBAAEDCA}" destId="{1CAEB6E6-DF57-4226-AFE6-DD4B4F75A9FB}" srcOrd="6" destOrd="0" presId="urn:microsoft.com/office/officeart/2005/8/layout/hProcess9"/>
    <dgm:cxn modelId="{EB7949A5-2DC8-4F32-B67E-9D833AD43A6A}" type="presParOf" srcId="{14D8BFE0-83B6-4519-85CF-D827CBAAEDCA}" destId="{5C71F8C6-37F5-4ED4-ABF9-42E2933FD9CB}" srcOrd="7" destOrd="0" presId="urn:microsoft.com/office/officeart/2005/8/layout/hProcess9"/>
    <dgm:cxn modelId="{EBFCD6DE-1BBA-41C5-8D92-F42F813FDD2E}" type="presParOf" srcId="{14D8BFE0-83B6-4519-85CF-D827CBAAEDCA}" destId="{62A0AF44-87EF-40E1-AEFA-6B00C2E580A1}" srcOrd="8" destOrd="0" presId="urn:microsoft.com/office/officeart/2005/8/layout/hProcess9"/>
    <dgm:cxn modelId="{30D349D8-2C59-412C-AC12-DC0ECA4B6352}" type="presParOf" srcId="{14D8BFE0-83B6-4519-85CF-D827CBAAEDCA}" destId="{43AFAFC9-6536-42D6-8C5A-F1AF429A6AB8}" srcOrd="9" destOrd="0" presId="urn:microsoft.com/office/officeart/2005/8/layout/hProcess9"/>
    <dgm:cxn modelId="{27CFDC40-409A-41FD-9E2C-BA1BECF0A6B8}" type="presParOf" srcId="{14D8BFE0-83B6-4519-85CF-D827CBAAEDCA}" destId="{8C285A56-BBDF-4DB8-AEF1-C4CD77842A58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FB97273-ED50-4FE8-B48D-F6982AD48A4A}" type="doc">
      <dgm:prSet loTypeId="urn:microsoft.com/office/officeart/2005/8/layout/hProcess9" loCatId="process" qsTypeId="urn:microsoft.com/office/officeart/2005/8/quickstyle/simple1" qsCatId="simple" csTypeId="urn:microsoft.com/office/officeart/2005/8/colors/accent2_1" csCatId="accent2" phldr="1"/>
      <dgm:spPr/>
    </dgm:pt>
    <dgm:pt modelId="{14282696-8A21-4B97-928C-3C8003419976}">
      <dgm:prSet phldrT="[Tekst]"/>
      <dgm:spPr/>
      <dgm:t>
        <a:bodyPr/>
        <a:lstStyle/>
        <a:p>
          <a:r>
            <a:rPr lang="pl-PL" dirty="0"/>
            <a:t>plan kwerendy</a:t>
          </a:r>
        </a:p>
      </dgm:t>
    </dgm:pt>
    <dgm:pt modelId="{5D647D03-B8BA-443E-B624-645503882502}" type="parTrans" cxnId="{2ED0139D-049C-4EE9-B451-CDBD0B6462DF}">
      <dgm:prSet/>
      <dgm:spPr/>
      <dgm:t>
        <a:bodyPr/>
        <a:lstStyle/>
        <a:p>
          <a:endParaRPr lang="pl-PL"/>
        </a:p>
      </dgm:t>
    </dgm:pt>
    <dgm:pt modelId="{25C8883F-D579-4EC7-93BA-EEB90D40335B}" type="sibTrans" cxnId="{2ED0139D-049C-4EE9-B451-CDBD0B6462DF}">
      <dgm:prSet/>
      <dgm:spPr/>
      <dgm:t>
        <a:bodyPr/>
        <a:lstStyle/>
        <a:p>
          <a:endParaRPr lang="pl-PL"/>
        </a:p>
      </dgm:t>
    </dgm:pt>
    <dgm:pt modelId="{EABB1B19-3700-493C-A32A-C377F3546104}">
      <dgm:prSet phldrT="[Tekst]"/>
      <dgm:spPr/>
      <dgm:t>
        <a:bodyPr/>
        <a:lstStyle/>
        <a:p>
          <a:r>
            <a:rPr lang="pl-PL" dirty="0"/>
            <a:t>wniosek, umowa</a:t>
          </a:r>
        </a:p>
      </dgm:t>
    </dgm:pt>
    <dgm:pt modelId="{3669721C-2A32-4F6B-BA9E-6A54A0268348}" type="parTrans" cxnId="{19DC002A-4206-47F2-8776-CF820522CD5B}">
      <dgm:prSet/>
      <dgm:spPr/>
      <dgm:t>
        <a:bodyPr/>
        <a:lstStyle/>
        <a:p>
          <a:endParaRPr lang="pl-PL"/>
        </a:p>
      </dgm:t>
    </dgm:pt>
    <dgm:pt modelId="{85AB53DF-0F0D-40DB-AA69-F8914BA682CF}" type="sibTrans" cxnId="{19DC002A-4206-47F2-8776-CF820522CD5B}">
      <dgm:prSet/>
      <dgm:spPr/>
      <dgm:t>
        <a:bodyPr/>
        <a:lstStyle/>
        <a:p>
          <a:endParaRPr lang="pl-PL"/>
        </a:p>
      </dgm:t>
    </dgm:pt>
    <dgm:pt modelId="{154DF1BC-16A6-48D8-9F10-20DF624C0FF7}">
      <dgm:prSet phldrT="[Tekst]"/>
      <dgm:spPr/>
      <dgm:t>
        <a:bodyPr/>
        <a:lstStyle/>
        <a:p>
          <a:r>
            <a:rPr lang="pl-PL" dirty="0"/>
            <a:t>rozliczenie</a:t>
          </a:r>
        </a:p>
      </dgm:t>
    </dgm:pt>
    <dgm:pt modelId="{2B2B26C4-C105-40A8-BC3E-9D5A03716585}" type="parTrans" cxnId="{8006BC24-C657-4C66-B26B-C7F037440D61}">
      <dgm:prSet/>
      <dgm:spPr/>
      <dgm:t>
        <a:bodyPr/>
        <a:lstStyle/>
        <a:p>
          <a:endParaRPr lang="pl-PL"/>
        </a:p>
      </dgm:t>
    </dgm:pt>
    <dgm:pt modelId="{1C5165A9-ACE0-4C75-8E0E-6627D12CCAB9}" type="sibTrans" cxnId="{8006BC24-C657-4C66-B26B-C7F037440D61}">
      <dgm:prSet/>
      <dgm:spPr/>
      <dgm:t>
        <a:bodyPr/>
        <a:lstStyle/>
        <a:p>
          <a:endParaRPr lang="pl-PL"/>
        </a:p>
      </dgm:t>
    </dgm:pt>
    <dgm:pt modelId="{9E97ED7E-6E47-4FBC-BD58-0FF4F77CA21B}" type="pres">
      <dgm:prSet presAssocID="{7FB97273-ED50-4FE8-B48D-F6982AD48A4A}" presName="CompostProcess" presStyleCnt="0">
        <dgm:presLayoutVars>
          <dgm:dir/>
          <dgm:resizeHandles val="exact"/>
        </dgm:presLayoutVars>
      </dgm:prSet>
      <dgm:spPr/>
    </dgm:pt>
    <dgm:pt modelId="{D14BE71D-8902-4FED-9412-C140974FD77C}" type="pres">
      <dgm:prSet presAssocID="{7FB97273-ED50-4FE8-B48D-F6982AD48A4A}" presName="arrow" presStyleLbl="bgShp" presStyleIdx="0" presStyleCnt="1"/>
      <dgm:spPr/>
    </dgm:pt>
    <dgm:pt modelId="{8F43E685-0A68-4ED1-A038-B3CEF4A1417E}" type="pres">
      <dgm:prSet presAssocID="{7FB97273-ED50-4FE8-B48D-F6982AD48A4A}" presName="linearProcess" presStyleCnt="0"/>
      <dgm:spPr/>
    </dgm:pt>
    <dgm:pt modelId="{C5ECAD70-F610-4CDB-85E5-E0E5BCDCA57F}" type="pres">
      <dgm:prSet presAssocID="{14282696-8A21-4B97-928C-3C8003419976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2D99B79-4918-4CEA-A048-4B6C33A1BE02}" type="pres">
      <dgm:prSet presAssocID="{25C8883F-D579-4EC7-93BA-EEB90D40335B}" presName="sibTrans" presStyleCnt="0"/>
      <dgm:spPr/>
    </dgm:pt>
    <dgm:pt modelId="{23C54312-32A5-4B2D-B88B-792E4F867C8E}" type="pres">
      <dgm:prSet presAssocID="{EABB1B19-3700-493C-A32A-C377F3546104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6C53903-E334-49D0-8741-D2303E3E9DC2}" type="pres">
      <dgm:prSet presAssocID="{85AB53DF-0F0D-40DB-AA69-F8914BA682CF}" presName="sibTrans" presStyleCnt="0"/>
      <dgm:spPr/>
    </dgm:pt>
    <dgm:pt modelId="{010C7AD8-23CB-4CE8-96C4-C2FF1595283C}" type="pres">
      <dgm:prSet presAssocID="{154DF1BC-16A6-48D8-9F10-20DF624C0FF7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6A7E1E85-082F-4A22-AC21-69693AE69170}" type="presOf" srcId="{14282696-8A21-4B97-928C-3C8003419976}" destId="{C5ECAD70-F610-4CDB-85E5-E0E5BCDCA57F}" srcOrd="0" destOrd="0" presId="urn:microsoft.com/office/officeart/2005/8/layout/hProcess9"/>
    <dgm:cxn modelId="{2ED0139D-049C-4EE9-B451-CDBD0B6462DF}" srcId="{7FB97273-ED50-4FE8-B48D-F6982AD48A4A}" destId="{14282696-8A21-4B97-928C-3C8003419976}" srcOrd="0" destOrd="0" parTransId="{5D647D03-B8BA-443E-B624-645503882502}" sibTransId="{25C8883F-D579-4EC7-93BA-EEB90D40335B}"/>
    <dgm:cxn modelId="{4BE6CDF9-0B53-4D75-9CF3-1112C813C003}" type="presOf" srcId="{7FB97273-ED50-4FE8-B48D-F6982AD48A4A}" destId="{9E97ED7E-6E47-4FBC-BD58-0FF4F77CA21B}" srcOrd="0" destOrd="0" presId="urn:microsoft.com/office/officeart/2005/8/layout/hProcess9"/>
    <dgm:cxn modelId="{8006BC24-C657-4C66-B26B-C7F037440D61}" srcId="{7FB97273-ED50-4FE8-B48D-F6982AD48A4A}" destId="{154DF1BC-16A6-48D8-9F10-20DF624C0FF7}" srcOrd="2" destOrd="0" parTransId="{2B2B26C4-C105-40A8-BC3E-9D5A03716585}" sibTransId="{1C5165A9-ACE0-4C75-8E0E-6627D12CCAB9}"/>
    <dgm:cxn modelId="{19DC002A-4206-47F2-8776-CF820522CD5B}" srcId="{7FB97273-ED50-4FE8-B48D-F6982AD48A4A}" destId="{EABB1B19-3700-493C-A32A-C377F3546104}" srcOrd="1" destOrd="0" parTransId="{3669721C-2A32-4F6B-BA9E-6A54A0268348}" sibTransId="{85AB53DF-0F0D-40DB-AA69-F8914BA682CF}"/>
    <dgm:cxn modelId="{6586CB98-25A1-49AD-AB34-B292EA5DFA5C}" type="presOf" srcId="{154DF1BC-16A6-48D8-9F10-20DF624C0FF7}" destId="{010C7AD8-23CB-4CE8-96C4-C2FF1595283C}" srcOrd="0" destOrd="0" presId="urn:microsoft.com/office/officeart/2005/8/layout/hProcess9"/>
    <dgm:cxn modelId="{D8527F17-BF70-44D8-B199-570201CBE0E3}" type="presOf" srcId="{EABB1B19-3700-493C-A32A-C377F3546104}" destId="{23C54312-32A5-4B2D-B88B-792E4F867C8E}" srcOrd="0" destOrd="0" presId="urn:microsoft.com/office/officeart/2005/8/layout/hProcess9"/>
    <dgm:cxn modelId="{942B0EC2-EF79-4852-82A9-988C820BB149}" type="presParOf" srcId="{9E97ED7E-6E47-4FBC-BD58-0FF4F77CA21B}" destId="{D14BE71D-8902-4FED-9412-C140974FD77C}" srcOrd="0" destOrd="0" presId="urn:microsoft.com/office/officeart/2005/8/layout/hProcess9"/>
    <dgm:cxn modelId="{26B76F62-A5AF-4C27-83A8-09997C57437A}" type="presParOf" srcId="{9E97ED7E-6E47-4FBC-BD58-0FF4F77CA21B}" destId="{8F43E685-0A68-4ED1-A038-B3CEF4A1417E}" srcOrd="1" destOrd="0" presId="urn:microsoft.com/office/officeart/2005/8/layout/hProcess9"/>
    <dgm:cxn modelId="{DF4AF4D4-01E7-4092-B577-0E2A6C098097}" type="presParOf" srcId="{8F43E685-0A68-4ED1-A038-B3CEF4A1417E}" destId="{C5ECAD70-F610-4CDB-85E5-E0E5BCDCA57F}" srcOrd="0" destOrd="0" presId="urn:microsoft.com/office/officeart/2005/8/layout/hProcess9"/>
    <dgm:cxn modelId="{6474432A-964D-4EFD-B400-18146F5543BF}" type="presParOf" srcId="{8F43E685-0A68-4ED1-A038-B3CEF4A1417E}" destId="{32D99B79-4918-4CEA-A048-4B6C33A1BE02}" srcOrd="1" destOrd="0" presId="urn:microsoft.com/office/officeart/2005/8/layout/hProcess9"/>
    <dgm:cxn modelId="{B9343317-4D7E-4951-95A9-66DA641D4870}" type="presParOf" srcId="{8F43E685-0A68-4ED1-A038-B3CEF4A1417E}" destId="{23C54312-32A5-4B2D-B88B-792E4F867C8E}" srcOrd="2" destOrd="0" presId="urn:microsoft.com/office/officeart/2005/8/layout/hProcess9"/>
    <dgm:cxn modelId="{DF2A5941-F2FB-4955-A80A-C166B7CF8C06}" type="presParOf" srcId="{8F43E685-0A68-4ED1-A038-B3CEF4A1417E}" destId="{76C53903-E334-49D0-8741-D2303E3E9DC2}" srcOrd="3" destOrd="0" presId="urn:microsoft.com/office/officeart/2005/8/layout/hProcess9"/>
    <dgm:cxn modelId="{452C032C-28D9-4B47-88AA-E2F9BBC68913}" type="presParOf" srcId="{8F43E685-0A68-4ED1-A038-B3CEF4A1417E}" destId="{010C7AD8-23CB-4CE8-96C4-C2FF1595283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F9C3F1D-12F8-4361-8D11-D5EAEA0B0610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l-PL"/>
        </a:p>
      </dgm:t>
    </dgm:pt>
    <dgm:pt modelId="{2BAB4D4C-7AF6-4AAE-8D4A-AB7A2A2A0EFC}">
      <dgm:prSet phldrT="[Tekst]" phldr="0"/>
      <dgm:spPr/>
      <dgm:t>
        <a:bodyPr/>
        <a:lstStyle/>
        <a:p>
          <a:pPr rtl="0"/>
          <a:r>
            <a:rPr lang="pl-PL" dirty="0">
              <a:latin typeface="Calibri Light" panose="020F0302020204030204"/>
            </a:rPr>
            <a:t>Promotor</a:t>
          </a:r>
          <a:endParaRPr lang="pl-PL" dirty="0"/>
        </a:p>
      </dgm:t>
    </dgm:pt>
    <dgm:pt modelId="{A68141FF-E9B0-4C39-A900-E0C6FC700CDE}" type="parTrans" cxnId="{74CD4857-C536-462B-AD53-835815389573}">
      <dgm:prSet/>
      <dgm:spPr/>
      <dgm:t>
        <a:bodyPr/>
        <a:lstStyle/>
        <a:p>
          <a:endParaRPr lang="pl-PL"/>
        </a:p>
      </dgm:t>
    </dgm:pt>
    <dgm:pt modelId="{69D48105-CAD0-420C-AE57-C5D5D695730E}" type="sibTrans" cxnId="{74CD4857-C536-462B-AD53-835815389573}">
      <dgm:prSet/>
      <dgm:spPr/>
      <dgm:t>
        <a:bodyPr/>
        <a:lstStyle/>
        <a:p>
          <a:endParaRPr lang="pl-PL"/>
        </a:p>
      </dgm:t>
    </dgm:pt>
    <dgm:pt modelId="{51B3BA64-375D-4591-AD3A-A81FC7513591}">
      <dgm:prSet phldrT="[Tekst]" phldr="0"/>
      <dgm:spPr/>
      <dgm:t>
        <a:bodyPr/>
        <a:lstStyle/>
        <a:p>
          <a:pPr rtl="0"/>
          <a:r>
            <a:rPr lang="pl-PL" dirty="0">
              <a:latin typeface="Calibri Light" panose="020F0302020204030204"/>
            </a:rPr>
            <a:t>Sekretariat wydziału</a:t>
          </a:r>
          <a:endParaRPr lang="pl-PL" dirty="0"/>
        </a:p>
      </dgm:t>
    </dgm:pt>
    <dgm:pt modelId="{7BAA0885-1B5B-41E5-94F9-1AF280D45042}" type="parTrans" cxnId="{B7CD15BD-1A50-4672-A376-83658CFF0832}">
      <dgm:prSet/>
      <dgm:spPr/>
      <dgm:t>
        <a:bodyPr/>
        <a:lstStyle/>
        <a:p>
          <a:endParaRPr lang="pl-PL"/>
        </a:p>
      </dgm:t>
    </dgm:pt>
    <dgm:pt modelId="{BE10858B-65A5-4444-A5BE-FC2C652137F1}" type="sibTrans" cxnId="{B7CD15BD-1A50-4672-A376-83658CFF0832}">
      <dgm:prSet/>
      <dgm:spPr/>
      <dgm:t>
        <a:bodyPr/>
        <a:lstStyle/>
        <a:p>
          <a:endParaRPr lang="pl-PL"/>
        </a:p>
      </dgm:t>
    </dgm:pt>
    <dgm:pt modelId="{DBA4820A-B109-4D80-B78A-4F44B8A0080F}">
      <dgm:prSet phldrT="[Tekst]" phldr="0"/>
      <dgm:spPr/>
      <dgm:t>
        <a:bodyPr/>
        <a:lstStyle/>
        <a:p>
          <a:pPr rtl="0"/>
          <a:r>
            <a:rPr lang="pl-PL" dirty="0">
              <a:latin typeface="Calibri Light" panose="020F0302020204030204"/>
            </a:rPr>
            <a:t>Biuro ds. Stopni </a:t>
          </a:r>
          <a:endParaRPr lang="pl-PL" dirty="0"/>
        </a:p>
      </dgm:t>
    </dgm:pt>
    <dgm:pt modelId="{C89566E7-5F2A-4BB3-A2FE-4E83F5F7952C}" type="parTrans" cxnId="{E8DF833C-A6D4-481E-872B-386160708E36}">
      <dgm:prSet/>
      <dgm:spPr/>
      <dgm:t>
        <a:bodyPr/>
        <a:lstStyle/>
        <a:p>
          <a:endParaRPr lang="pl-PL"/>
        </a:p>
      </dgm:t>
    </dgm:pt>
    <dgm:pt modelId="{75807C39-88CA-4CF2-86BB-64E5DA314412}" type="sibTrans" cxnId="{E8DF833C-A6D4-481E-872B-386160708E36}">
      <dgm:prSet/>
      <dgm:spPr/>
      <dgm:t>
        <a:bodyPr/>
        <a:lstStyle/>
        <a:p>
          <a:endParaRPr lang="pl-PL"/>
        </a:p>
      </dgm:t>
    </dgm:pt>
    <dgm:pt modelId="{73077421-9085-4897-9A1E-7DAF19ED3BBF}">
      <dgm:prSet phldrT="[Tekst]" phldr="0"/>
      <dgm:spPr/>
      <dgm:t>
        <a:bodyPr/>
        <a:lstStyle/>
        <a:p>
          <a:pPr rtl="0"/>
          <a:r>
            <a:rPr lang="pl-PL" dirty="0">
              <a:latin typeface="Calibri Light" panose="020F0302020204030204"/>
            </a:rPr>
            <a:t>Katarzyna Łuczkowska</a:t>
          </a:r>
          <a:endParaRPr lang="pl-PL" dirty="0"/>
        </a:p>
      </dgm:t>
    </dgm:pt>
    <dgm:pt modelId="{14FA213A-695A-402A-B3EC-2D3D3E795C36}" type="parTrans" cxnId="{B18A9A84-6AA5-4A68-810D-481931CF017C}">
      <dgm:prSet/>
      <dgm:spPr/>
      <dgm:t>
        <a:bodyPr/>
        <a:lstStyle/>
        <a:p>
          <a:endParaRPr lang="pl-PL"/>
        </a:p>
      </dgm:t>
    </dgm:pt>
    <dgm:pt modelId="{1EEF976D-37F9-4D39-B74A-B9386DAE9607}" type="sibTrans" cxnId="{B18A9A84-6AA5-4A68-810D-481931CF017C}">
      <dgm:prSet/>
      <dgm:spPr/>
      <dgm:t>
        <a:bodyPr/>
        <a:lstStyle/>
        <a:p>
          <a:endParaRPr lang="pl-PL"/>
        </a:p>
      </dgm:t>
    </dgm:pt>
    <dgm:pt modelId="{F7EB7F52-5E7B-4A8D-87AB-5EE6B2B322B1}">
      <dgm:prSet phldrT="[Tekst]" phldr="0"/>
      <dgm:spPr/>
      <dgm:t>
        <a:bodyPr/>
        <a:lstStyle/>
        <a:p>
          <a:pPr rtl="0"/>
          <a:r>
            <a:rPr lang="pl-PL">
              <a:latin typeface="Calibri Light" panose="020F0302020204030204"/>
            </a:rPr>
            <a:t>Dział </a:t>
          </a:r>
          <a:r>
            <a:rPr lang="pl-PL" dirty="0">
              <a:latin typeface="Calibri Light" panose="020F0302020204030204"/>
            </a:rPr>
            <a:t>Nauki</a:t>
          </a:r>
          <a:endParaRPr lang="pl-PL" dirty="0"/>
        </a:p>
      </dgm:t>
    </dgm:pt>
    <dgm:pt modelId="{DCED409E-6B46-452A-8818-4F40BA26B59B}" type="parTrans" cxnId="{0B268003-BBD0-4FBF-A361-5DFD5419B1FD}">
      <dgm:prSet/>
      <dgm:spPr/>
      <dgm:t>
        <a:bodyPr/>
        <a:lstStyle/>
        <a:p>
          <a:endParaRPr lang="pl-PL"/>
        </a:p>
      </dgm:t>
    </dgm:pt>
    <dgm:pt modelId="{E1A5238A-9C9B-41B5-9EF5-D8264F67EB88}" type="sibTrans" cxnId="{0B268003-BBD0-4FBF-A361-5DFD5419B1FD}">
      <dgm:prSet/>
      <dgm:spPr/>
      <dgm:t>
        <a:bodyPr/>
        <a:lstStyle/>
        <a:p>
          <a:endParaRPr lang="pl-PL"/>
        </a:p>
      </dgm:t>
    </dgm:pt>
    <dgm:pt modelId="{B87D6D8E-B730-4BB7-8821-738BF867676D}" type="pres">
      <dgm:prSet presAssocID="{2F9C3F1D-12F8-4361-8D11-D5EAEA0B0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969A4A6-1DAE-4A6D-9A8B-851D4A9A142D}" type="pres">
      <dgm:prSet presAssocID="{2BAB4D4C-7AF6-4AAE-8D4A-AB7A2A2A0EFC}" presName="parentLin" presStyleCnt="0"/>
      <dgm:spPr/>
    </dgm:pt>
    <dgm:pt modelId="{723AB1B6-E36A-4AE0-81F5-CD4DAA8B5DAC}" type="pres">
      <dgm:prSet presAssocID="{2BAB4D4C-7AF6-4AAE-8D4A-AB7A2A2A0EFC}" presName="parentLeftMargin" presStyleLbl="node1" presStyleIdx="0" presStyleCnt="4"/>
      <dgm:spPr/>
      <dgm:t>
        <a:bodyPr/>
        <a:lstStyle/>
        <a:p>
          <a:endParaRPr lang="pl-PL"/>
        </a:p>
      </dgm:t>
    </dgm:pt>
    <dgm:pt modelId="{3C858259-28E0-44BD-AD29-842945BC5BC0}" type="pres">
      <dgm:prSet presAssocID="{2BAB4D4C-7AF6-4AAE-8D4A-AB7A2A2A0EF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E9E71B5-BF8F-4E1D-A695-0A6019CB8E5C}" type="pres">
      <dgm:prSet presAssocID="{2BAB4D4C-7AF6-4AAE-8D4A-AB7A2A2A0EFC}" presName="negativeSpace" presStyleCnt="0"/>
      <dgm:spPr/>
    </dgm:pt>
    <dgm:pt modelId="{85D23F96-4E86-41AF-B2CA-B95915AB13AB}" type="pres">
      <dgm:prSet presAssocID="{2BAB4D4C-7AF6-4AAE-8D4A-AB7A2A2A0EFC}" presName="childText" presStyleLbl="conFgAcc1" presStyleIdx="0" presStyleCnt="4">
        <dgm:presLayoutVars>
          <dgm:bulletEnabled val="1"/>
        </dgm:presLayoutVars>
      </dgm:prSet>
      <dgm:spPr/>
    </dgm:pt>
    <dgm:pt modelId="{01D2AFCE-F2CA-4C61-9A2F-8E00F7BF3110}" type="pres">
      <dgm:prSet presAssocID="{69D48105-CAD0-420C-AE57-C5D5D695730E}" presName="spaceBetweenRectangles" presStyleCnt="0"/>
      <dgm:spPr/>
    </dgm:pt>
    <dgm:pt modelId="{E20FBC85-B656-491D-B26A-9B748F7F3A53}" type="pres">
      <dgm:prSet presAssocID="{F7EB7F52-5E7B-4A8D-87AB-5EE6B2B322B1}" presName="parentLin" presStyleCnt="0"/>
      <dgm:spPr/>
    </dgm:pt>
    <dgm:pt modelId="{5000ABD5-E269-405B-9368-3DFF8E37E1CA}" type="pres">
      <dgm:prSet presAssocID="{F7EB7F52-5E7B-4A8D-87AB-5EE6B2B322B1}" presName="parentLeftMargin" presStyleLbl="node1" presStyleIdx="0" presStyleCnt="4"/>
      <dgm:spPr/>
      <dgm:t>
        <a:bodyPr/>
        <a:lstStyle/>
        <a:p>
          <a:endParaRPr lang="pl-PL"/>
        </a:p>
      </dgm:t>
    </dgm:pt>
    <dgm:pt modelId="{481B5160-6D34-4895-BC16-5C079A1EE2D7}" type="pres">
      <dgm:prSet presAssocID="{F7EB7F52-5E7B-4A8D-87AB-5EE6B2B322B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8A7BF91-FFA0-458F-8715-7011286B074C}" type="pres">
      <dgm:prSet presAssocID="{F7EB7F52-5E7B-4A8D-87AB-5EE6B2B322B1}" presName="negativeSpace" presStyleCnt="0"/>
      <dgm:spPr/>
    </dgm:pt>
    <dgm:pt modelId="{842CD3E8-F112-4E89-9E8D-D3D954D42085}" type="pres">
      <dgm:prSet presAssocID="{F7EB7F52-5E7B-4A8D-87AB-5EE6B2B322B1}" presName="childText" presStyleLbl="conFgAcc1" presStyleIdx="1" presStyleCnt="4">
        <dgm:presLayoutVars>
          <dgm:bulletEnabled val="1"/>
        </dgm:presLayoutVars>
      </dgm:prSet>
      <dgm:spPr/>
    </dgm:pt>
    <dgm:pt modelId="{985075DC-D6CA-495A-9542-60E446482CC0}" type="pres">
      <dgm:prSet presAssocID="{E1A5238A-9C9B-41B5-9EF5-D8264F67EB88}" presName="spaceBetweenRectangles" presStyleCnt="0"/>
      <dgm:spPr/>
    </dgm:pt>
    <dgm:pt modelId="{40379708-0192-4927-869D-7000D38AFE2F}" type="pres">
      <dgm:prSet presAssocID="{51B3BA64-375D-4591-AD3A-A81FC7513591}" presName="parentLin" presStyleCnt="0"/>
      <dgm:spPr/>
    </dgm:pt>
    <dgm:pt modelId="{C4A03AEC-D846-48DC-9445-388E27775194}" type="pres">
      <dgm:prSet presAssocID="{51B3BA64-375D-4591-AD3A-A81FC7513591}" presName="parentLeftMargin" presStyleLbl="node1" presStyleIdx="1" presStyleCnt="4"/>
      <dgm:spPr/>
      <dgm:t>
        <a:bodyPr/>
        <a:lstStyle/>
        <a:p>
          <a:endParaRPr lang="pl-PL"/>
        </a:p>
      </dgm:t>
    </dgm:pt>
    <dgm:pt modelId="{C42DCAFA-6CAA-444B-BDD6-13016F3C3F80}" type="pres">
      <dgm:prSet presAssocID="{51B3BA64-375D-4591-AD3A-A81FC751359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775F16F-61F7-47A4-BCED-6F4D26F0EFC5}" type="pres">
      <dgm:prSet presAssocID="{51B3BA64-375D-4591-AD3A-A81FC7513591}" presName="negativeSpace" presStyleCnt="0"/>
      <dgm:spPr/>
    </dgm:pt>
    <dgm:pt modelId="{18ECA277-538D-499D-8870-BF79FA6D382B}" type="pres">
      <dgm:prSet presAssocID="{51B3BA64-375D-4591-AD3A-A81FC7513591}" presName="childText" presStyleLbl="conFgAcc1" presStyleIdx="2" presStyleCnt="4">
        <dgm:presLayoutVars>
          <dgm:bulletEnabled val="1"/>
        </dgm:presLayoutVars>
      </dgm:prSet>
      <dgm:spPr/>
    </dgm:pt>
    <dgm:pt modelId="{A05C3BEC-44E5-4B2E-866A-387A9AC85F09}" type="pres">
      <dgm:prSet presAssocID="{BE10858B-65A5-4444-A5BE-FC2C652137F1}" presName="spaceBetweenRectangles" presStyleCnt="0"/>
      <dgm:spPr/>
    </dgm:pt>
    <dgm:pt modelId="{86DE62DC-1CAA-4F75-B565-A4D50F5EF6A2}" type="pres">
      <dgm:prSet presAssocID="{DBA4820A-B109-4D80-B78A-4F44B8A0080F}" presName="parentLin" presStyleCnt="0"/>
      <dgm:spPr/>
    </dgm:pt>
    <dgm:pt modelId="{315AFD5D-3DF1-4A0B-9F14-558C4297D5B8}" type="pres">
      <dgm:prSet presAssocID="{DBA4820A-B109-4D80-B78A-4F44B8A0080F}" presName="parentLeftMargin" presStyleLbl="node1" presStyleIdx="2" presStyleCnt="4"/>
      <dgm:spPr/>
      <dgm:t>
        <a:bodyPr/>
        <a:lstStyle/>
        <a:p>
          <a:endParaRPr lang="pl-PL"/>
        </a:p>
      </dgm:t>
    </dgm:pt>
    <dgm:pt modelId="{E8137CE0-6539-41ED-A39D-FAF9337BAE33}" type="pres">
      <dgm:prSet presAssocID="{DBA4820A-B109-4D80-B78A-4F44B8A0080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EE75E01-CBA1-4B5E-AE61-FADFA1BD0349}" type="pres">
      <dgm:prSet presAssocID="{DBA4820A-B109-4D80-B78A-4F44B8A0080F}" presName="negativeSpace" presStyleCnt="0"/>
      <dgm:spPr/>
    </dgm:pt>
    <dgm:pt modelId="{31961D58-93D1-4AB4-BAA4-13461B116E32}" type="pres">
      <dgm:prSet presAssocID="{DBA4820A-B109-4D80-B78A-4F44B8A0080F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1707EC4A-33DB-4ADB-B6A7-0B1A701D221B}" type="presOf" srcId="{51B3BA64-375D-4591-AD3A-A81FC7513591}" destId="{C42DCAFA-6CAA-444B-BDD6-13016F3C3F80}" srcOrd="1" destOrd="0" presId="urn:microsoft.com/office/officeart/2005/8/layout/list1"/>
    <dgm:cxn modelId="{E5855F86-D660-49DF-83A6-FF3E21F9B72E}" type="presOf" srcId="{51B3BA64-375D-4591-AD3A-A81FC7513591}" destId="{C4A03AEC-D846-48DC-9445-388E27775194}" srcOrd="0" destOrd="0" presId="urn:microsoft.com/office/officeart/2005/8/layout/list1"/>
    <dgm:cxn modelId="{E8DF833C-A6D4-481E-872B-386160708E36}" srcId="{2F9C3F1D-12F8-4361-8D11-D5EAEA0B0610}" destId="{DBA4820A-B109-4D80-B78A-4F44B8A0080F}" srcOrd="3" destOrd="0" parTransId="{C89566E7-5F2A-4BB3-A2FE-4E83F5F7952C}" sibTransId="{75807C39-88CA-4CF2-86BB-64E5DA314412}"/>
    <dgm:cxn modelId="{0B268003-BBD0-4FBF-A361-5DFD5419B1FD}" srcId="{2F9C3F1D-12F8-4361-8D11-D5EAEA0B0610}" destId="{F7EB7F52-5E7B-4A8D-87AB-5EE6B2B322B1}" srcOrd="1" destOrd="0" parTransId="{DCED409E-6B46-452A-8818-4F40BA26B59B}" sibTransId="{E1A5238A-9C9B-41B5-9EF5-D8264F67EB88}"/>
    <dgm:cxn modelId="{F09ACAEB-1424-49C5-86C3-38F34B65F4A8}" type="presOf" srcId="{73077421-9085-4897-9A1E-7DAF19ED3BBF}" destId="{31961D58-93D1-4AB4-BAA4-13461B116E32}" srcOrd="0" destOrd="0" presId="urn:microsoft.com/office/officeart/2005/8/layout/list1"/>
    <dgm:cxn modelId="{74CD4857-C536-462B-AD53-835815389573}" srcId="{2F9C3F1D-12F8-4361-8D11-D5EAEA0B0610}" destId="{2BAB4D4C-7AF6-4AAE-8D4A-AB7A2A2A0EFC}" srcOrd="0" destOrd="0" parTransId="{A68141FF-E9B0-4C39-A900-E0C6FC700CDE}" sibTransId="{69D48105-CAD0-420C-AE57-C5D5D695730E}"/>
    <dgm:cxn modelId="{7C46316E-E5FD-4FE5-AD1A-4EA424C2CE2F}" type="presOf" srcId="{2BAB4D4C-7AF6-4AAE-8D4A-AB7A2A2A0EFC}" destId="{723AB1B6-E36A-4AE0-81F5-CD4DAA8B5DAC}" srcOrd="0" destOrd="0" presId="urn:microsoft.com/office/officeart/2005/8/layout/list1"/>
    <dgm:cxn modelId="{5CF0D43B-D1F6-4B48-9D39-DB9B8D0252A1}" type="presOf" srcId="{F7EB7F52-5E7B-4A8D-87AB-5EE6B2B322B1}" destId="{5000ABD5-E269-405B-9368-3DFF8E37E1CA}" srcOrd="0" destOrd="0" presId="urn:microsoft.com/office/officeart/2005/8/layout/list1"/>
    <dgm:cxn modelId="{B7CD15BD-1A50-4672-A376-83658CFF0832}" srcId="{2F9C3F1D-12F8-4361-8D11-D5EAEA0B0610}" destId="{51B3BA64-375D-4591-AD3A-A81FC7513591}" srcOrd="2" destOrd="0" parTransId="{7BAA0885-1B5B-41E5-94F9-1AF280D45042}" sibTransId="{BE10858B-65A5-4444-A5BE-FC2C652137F1}"/>
    <dgm:cxn modelId="{B18A9A84-6AA5-4A68-810D-481931CF017C}" srcId="{DBA4820A-B109-4D80-B78A-4F44B8A0080F}" destId="{73077421-9085-4897-9A1E-7DAF19ED3BBF}" srcOrd="0" destOrd="0" parTransId="{14FA213A-695A-402A-B3EC-2D3D3E795C36}" sibTransId="{1EEF976D-37F9-4D39-B74A-B9386DAE9607}"/>
    <dgm:cxn modelId="{A5094341-CBA1-49A3-BAF6-886EA26B64A6}" type="presOf" srcId="{F7EB7F52-5E7B-4A8D-87AB-5EE6B2B322B1}" destId="{481B5160-6D34-4895-BC16-5C079A1EE2D7}" srcOrd="1" destOrd="0" presId="urn:microsoft.com/office/officeart/2005/8/layout/list1"/>
    <dgm:cxn modelId="{F46C9DC0-0609-4083-9156-0ED2F89D9BC9}" type="presOf" srcId="{DBA4820A-B109-4D80-B78A-4F44B8A0080F}" destId="{315AFD5D-3DF1-4A0B-9F14-558C4297D5B8}" srcOrd="0" destOrd="0" presId="urn:microsoft.com/office/officeart/2005/8/layout/list1"/>
    <dgm:cxn modelId="{A85593C9-9E59-4F83-B99A-ECBC8866E61F}" type="presOf" srcId="{2F9C3F1D-12F8-4361-8D11-D5EAEA0B0610}" destId="{B87D6D8E-B730-4BB7-8821-738BF867676D}" srcOrd="0" destOrd="0" presId="urn:microsoft.com/office/officeart/2005/8/layout/list1"/>
    <dgm:cxn modelId="{B0EA9BE7-F534-46D3-B2B4-15785B70CF31}" type="presOf" srcId="{2BAB4D4C-7AF6-4AAE-8D4A-AB7A2A2A0EFC}" destId="{3C858259-28E0-44BD-AD29-842945BC5BC0}" srcOrd="1" destOrd="0" presId="urn:microsoft.com/office/officeart/2005/8/layout/list1"/>
    <dgm:cxn modelId="{B728C3B9-5CE1-49A7-87A4-9BA6DE873991}" type="presOf" srcId="{DBA4820A-B109-4D80-B78A-4F44B8A0080F}" destId="{E8137CE0-6539-41ED-A39D-FAF9337BAE33}" srcOrd="1" destOrd="0" presId="urn:microsoft.com/office/officeart/2005/8/layout/list1"/>
    <dgm:cxn modelId="{A4B41568-738D-4E1F-A97A-4C9F0E9FABC9}" type="presParOf" srcId="{B87D6D8E-B730-4BB7-8821-738BF867676D}" destId="{1969A4A6-1DAE-4A6D-9A8B-851D4A9A142D}" srcOrd="0" destOrd="0" presId="urn:microsoft.com/office/officeart/2005/8/layout/list1"/>
    <dgm:cxn modelId="{48B43645-8A29-456F-BEB4-528FECE5135B}" type="presParOf" srcId="{1969A4A6-1DAE-4A6D-9A8B-851D4A9A142D}" destId="{723AB1B6-E36A-4AE0-81F5-CD4DAA8B5DAC}" srcOrd="0" destOrd="0" presId="urn:microsoft.com/office/officeart/2005/8/layout/list1"/>
    <dgm:cxn modelId="{1416A0A7-F5F9-43C7-A7E3-24881F82321F}" type="presParOf" srcId="{1969A4A6-1DAE-4A6D-9A8B-851D4A9A142D}" destId="{3C858259-28E0-44BD-AD29-842945BC5BC0}" srcOrd="1" destOrd="0" presId="urn:microsoft.com/office/officeart/2005/8/layout/list1"/>
    <dgm:cxn modelId="{E95025C5-E07B-441E-8B84-B111CD9AA898}" type="presParOf" srcId="{B87D6D8E-B730-4BB7-8821-738BF867676D}" destId="{7E9E71B5-BF8F-4E1D-A695-0A6019CB8E5C}" srcOrd="1" destOrd="0" presId="urn:microsoft.com/office/officeart/2005/8/layout/list1"/>
    <dgm:cxn modelId="{93C366AB-D5AF-4D6F-83C8-2667989F7B4E}" type="presParOf" srcId="{B87D6D8E-B730-4BB7-8821-738BF867676D}" destId="{85D23F96-4E86-41AF-B2CA-B95915AB13AB}" srcOrd="2" destOrd="0" presId="urn:microsoft.com/office/officeart/2005/8/layout/list1"/>
    <dgm:cxn modelId="{DE96EE6B-8654-4BAA-9E5F-8C7F9A084B6B}" type="presParOf" srcId="{B87D6D8E-B730-4BB7-8821-738BF867676D}" destId="{01D2AFCE-F2CA-4C61-9A2F-8E00F7BF3110}" srcOrd="3" destOrd="0" presId="urn:microsoft.com/office/officeart/2005/8/layout/list1"/>
    <dgm:cxn modelId="{EDE6710D-645F-43A6-873D-243211D8C32E}" type="presParOf" srcId="{B87D6D8E-B730-4BB7-8821-738BF867676D}" destId="{E20FBC85-B656-491D-B26A-9B748F7F3A53}" srcOrd="4" destOrd="0" presId="urn:microsoft.com/office/officeart/2005/8/layout/list1"/>
    <dgm:cxn modelId="{61855009-41CF-44FA-AA61-A5B9BF4D8F7A}" type="presParOf" srcId="{E20FBC85-B656-491D-B26A-9B748F7F3A53}" destId="{5000ABD5-E269-405B-9368-3DFF8E37E1CA}" srcOrd="0" destOrd="0" presId="urn:microsoft.com/office/officeart/2005/8/layout/list1"/>
    <dgm:cxn modelId="{CC37EAC7-3915-4B12-A2F0-A64A0EFC97E2}" type="presParOf" srcId="{E20FBC85-B656-491D-B26A-9B748F7F3A53}" destId="{481B5160-6D34-4895-BC16-5C079A1EE2D7}" srcOrd="1" destOrd="0" presId="urn:microsoft.com/office/officeart/2005/8/layout/list1"/>
    <dgm:cxn modelId="{3C7163B9-8ED4-44D6-B523-EED53793833F}" type="presParOf" srcId="{B87D6D8E-B730-4BB7-8821-738BF867676D}" destId="{E8A7BF91-FFA0-458F-8715-7011286B074C}" srcOrd="5" destOrd="0" presId="urn:microsoft.com/office/officeart/2005/8/layout/list1"/>
    <dgm:cxn modelId="{9BB7906D-2866-48F2-B49E-71BE74F29718}" type="presParOf" srcId="{B87D6D8E-B730-4BB7-8821-738BF867676D}" destId="{842CD3E8-F112-4E89-9E8D-D3D954D42085}" srcOrd="6" destOrd="0" presId="urn:microsoft.com/office/officeart/2005/8/layout/list1"/>
    <dgm:cxn modelId="{3F1F958C-86D2-4BEE-BDCB-C0EA1CC28BAF}" type="presParOf" srcId="{B87D6D8E-B730-4BB7-8821-738BF867676D}" destId="{985075DC-D6CA-495A-9542-60E446482CC0}" srcOrd="7" destOrd="0" presId="urn:microsoft.com/office/officeart/2005/8/layout/list1"/>
    <dgm:cxn modelId="{ACD194EB-0C03-4FC7-AB52-621B0B5520C2}" type="presParOf" srcId="{B87D6D8E-B730-4BB7-8821-738BF867676D}" destId="{40379708-0192-4927-869D-7000D38AFE2F}" srcOrd="8" destOrd="0" presId="urn:microsoft.com/office/officeart/2005/8/layout/list1"/>
    <dgm:cxn modelId="{C74F89AF-FEA5-4A81-8CD0-8665768C1892}" type="presParOf" srcId="{40379708-0192-4927-869D-7000D38AFE2F}" destId="{C4A03AEC-D846-48DC-9445-388E27775194}" srcOrd="0" destOrd="0" presId="urn:microsoft.com/office/officeart/2005/8/layout/list1"/>
    <dgm:cxn modelId="{098924A2-614E-4578-8C42-A13F024C5240}" type="presParOf" srcId="{40379708-0192-4927-869D-7000D38AFE2F}" destId="{C42DCAFA-6CAA-444B-BDD6-13016F3C3F80}" srcOrd="1" destOrd="0" presId="urn:microsoft.com/office/officeart/2005/8/layout/list1"/>
    <dgm:cxn modelId="{39C2C4BD-07E3-477E-B1BD-9752FDA98588}" type="presParOf" srcId="{B87D6D8E-B730-4BB7-8821-738BF867676D}" destId="{A775F16F-61F7-47A4-BCED-6F4D26F0EFC5}" srcOrd="9" destOrd="0" presId="urn:microsoft.com/office/officeart/2005/8/layout/list1"/>
    <dgm:cxn modelId="{5865C1A1-15A1-4F84-B794-7E55B8555430}" type="presParOf" srcId="{B87D6D8E-B730-4BB7-8821-738BF867676D}" destId="{18ECA277-538D-499D-8870-BF79FA6D382B}" srcOrd="10" destOrd="0" presId="urn:microsoft.com/office/officeart/2005/8/layout/list1"/>
    <dgm:cxn modelId="{BCC848A5-82D2-4EC6-A3D5-35EC1275C235}" type="presParOf" srcId="{B87D6D8E-B730-4BB7-8821-738BF867676D}" destId="{A05C3BEC-44E5-4B2E-866A-387A9AC85F09}" srcOrd="11" destOrd="0" presId="urn:microsoft.com/office/officeart/2005/8/layout/list1"/>
    <dgm:cxn modelId="{FC84DCED-A534-4FE4-8D4C-AD54FFD3D164}" type="presParOf" srcId="{B87D6D8E-B730-4BB7-8821-738BF867676D}" destId="{86DE62DC-1CAA-4F75-B565-A4D50F5EF6A2}" srcOrd="12" destOrd="0" presId="urn:microsoft.com/office/officeart/2005/8/layout/list1"/>
    <dgm:cxn modelId="{FB96AD35-B8E7-4DA9-ABD1-5DCC547C4C4F}" type="presParOf" srcId="{86DE62DC-1CAA-4F75-B565-A4D50F5EF6A2}" destId="{315AFD5D-3DF1-4A0B-9F14-558C4297D5B8}" srcOrd="0" destOrd="0" presId="urn:microsoft.com/office/officeart/2005/8/layout/list1"/>
    <dgm:cxn modelId="{CE8821E5-DEE9-45AF-871F-302A818A0A80}" type="presParOf" srcId="{86DE62DC-1CAA-4F75-B565-A4D50F5EF6A2}" destId="{E8137CE0-6539-41ED-A39D-FAF9337BAE33}" srcOrd="1" destOrd="0" presId="urn:microsoft.com/office/officeart/2005/8/layout/list1"/>
    <dgm:cxn modelId="{04926A52-8E21-4E35-95C1-961B852A3E01}" type="presParOf" srcId="{B87D6D8E-B730-4BB7-8821-738BF867676D}" destId="{7EE75E01-CBA1-4B5E-AE61-FADFA1BD0349}" srcOrd="13" destOrd="0" presId="urn:microsoft.com/office/officeart/2005/8/layout/list1"/>
    <dgm:cxn modelId="{2AFE268E-6171-4171-BEAE-76C46654D7B9}" type="presParOf" srcId="{B87D6D8E-B730-4BB7-8821-738BF867676D}" destId="{31961D58-93D1-4AB4-BAA4-13461B116E3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FE52EC-AE45-4C2C-9C80-8200FF0A8F39}">
      <dsp:nvSpPr>
        <dsp:cNvPr id="0" name=""/>
        <dsp:cNvSpPr/>
      </dsp:nvSpPr>
      <dsp:spPr>
        <a:xfrm>
          <a:off x="4566" y="375599"/>
          <a:ext cx="3920317" cy="1166400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02870" numCol="1" spcCol="1270" rtlCol="0" anchor="t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dirty="0"/>
            <a:t>Ś</a:t>
          </a:r>
          <a:r>
            <a:rPr lang="pl" sz="2700" kern="1200" dirty="0"/>
            <a:t>rodki na dyscyplinę</a:t>
          </a:r>
        </a:p>
      </dsp:txBody>
      <dsp:txXfrm>
        <a:off x="4566" y="375599"/>
        <a:ext cx="3920317" cy="777600"/>
      </dsp:txXfrm>
    </dsp:sp>
    <dsp:sp modelId="{FE1EEEC7-1563-4466-A2C6-523469C6AD38}">
      <dsp:nvSpPr>
        <dsp:cNvPr id="0" name=""/>
        <dsp:cNvSpPr/>
      </dsp:nvSpPr>
      <dsp:spPr>
        <a:xfrm>
          <a:off x="807523" y="1153199"/>
          <a:ext cx="3920317" cy="2104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rtlCol="0" anchor="t" anchorCtr="0">
          <a:noAutofit/>
        </a:bodyPr>
        <a:lstStyle/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" sz="2700" kern="1200" dirty="0"/>
            <a:t>KOSZTOCHŁONNOŚĆ</a:t>
          </a:r>
        </a:p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700" kern="1200" dirty="0"/>
            <a:t>OCENA</a:t>
          </a:r>
          <a:endParaRPr lang="pl" sz="2700" kern="1200" dirty="0"/>
        </a:p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" sz="2700" kern="1200" dirty="0"/>
            <a:t>LICZBA DOKTORANTÓW</a:t>
          </a:r>
        </a:p>
      </dsp:txBody>
      <dsp:txXfrm>
        <a:off x="869176" y="1214852"/>
        <a:ext cx="3797011" cy="1981681"/>
      </dsp:txXfrm>
    </dsp:sp>
    <dsp:sp modelId="{430598B5-2DDF-45CB-B4C9-9462025273D6}">
      <dsp:nvSpPr>
        <dsp:cNvPr id="0" name=""/>
        <dsp:cNvSpPr/>
      </dsp:nvSpPr>
      <dsp:spPr>
        <a:xfrm>
          <a:off x="4519190" y="276376"/>
          <a:ext cx="1259928" cy="9760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4519190" y="471585"/>
        <a:ext cx="967115" cy="585627"/>
      </dsp:txXfrm>
    </dsp:sp>
    <dsp:sp modelId="{22582C85-D307-4186-8164-8F9FD2AF2552}">
      <dsp:nvSpPr>
        <dsp:cNvPr id="0" name=""/>
        <dsp:cNvSpPr/>
      </dsp:nvSpPr>
      <dsp:spPr>
        <a:xfrm>
          <a:off x="6302108" y="375599"/>
          <a:ext cx="3920317" cy="1166400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446191"/>
            <a:satOff val="-9058"/>
            <a:lumOff val="30677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02870" numCol="1" spcCol="1270" rtlCol="0" anchor="t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" sz="2700" kern="1200" dirty="0"/>
            <a:t>Środki wydziałowe</a:t>
          </a:r>
        </a:p>
      </dsp:txBody>
      <dsp:txXfrm>
        <a:off x="6302108" y="375599"/>
        <a:ext cx="3920317" cy="777600"/>
      </dsp:txXfrm>
    </dsp:sp>
    <dsp:sp modelId="{7726E797-5293-491A-9228-2C4F738F751B}">
      <dsp:nvSpPr>
        <dsp:cNvPr id="0" name=""/>
        <dsp:cNvSpPr/>
      </dsp:nvSpPr>
      <dsp:spPr>
        <a:xfrm>
          <a:off x="7105065" y="1153199"/>
          <a:ext cx="3920317" cy="2104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446191"/>
              <a:satOff val="-9058"/>
              <a:lumOff val="306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rtlCol="0" anchor="t" anchorCtr="0">
          <a:noAutofit/>
        </a:bodyPr>
        <a:lstStyle/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" sz="2700" kern="1200" dirty="0"/>
            <a:t>KOSZTORYS</a:t>
          </a:r>
        </a:p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" sz="2700" kern="1200" dirty="0"/>
            <a:t>PROMOTOR</a:t>
          </a:r>
        </a:p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" sz="2700" kern="1200" dirty="0"/>
            <a:t>DZIEKAN</a:t>
          </a:r>
        </a:p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700" kern="1200" dirty="0"/>
            <a:t>I</a:t>
          </a:r>
          <a:r>
            <a:rPr lang="pl" sz="2700" kern="1200" dirty="0"/>
            <a:t>le? DZIAŁ NAUKI</a:t>
          </a:r>
        </a:p>
      </dsp:txBody>
      <dsp:txXfrm>
        <a:off x="7166718" y="1214852"/>
        <a:ext cx="3797011" cy="19816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3245A-DC87-4E97-9F93-9D7D6C4BDDDC}">
      <dsp:nvSpPr>
        <dsp:cNvPr id="0" name=""/>
        <dsp:cNvSpPr/>
      </dsp:nvSpPr>
      <dsp:spPr>
        <a:xfrm rot="5400000">
          <a:off x="-169251" y="169612"/>
          <a:ext cx="1128340" cy="789838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300" kern="1200" dirty="0"/>
            <a:t>1</a:t>
          </a:r>
        </a:p>
      </dsp:txBody>
      <dsp:txXfrm rot="-5400000">
        <a:off x="0" y="395280"/>
        <a:ext cx="789838" cy="338502"/>
      </dsp:txXfrm>
    </dsp:sp>
    <dsp:sp modelId="{99A559C4-47A0-49F4-987F-22C71F4CDF71}">
      <dsp:nvSpPr>
        <dsp:cNvPr id="0" name=""/>
        <dsp:cNvSpPr/>
      </dsp:nvSpPr>
      <dsp:spPr>
        <a:xfrm rot="5400000">
          <a:off x="5543183" y="-4752983"/>
          <a:ext cx="733421" cy="102401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kern="1200" dirty="0"/>
            <a:t>Ustalenia z promotorem, kosztorys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kern="1200" dirty="0"/>
            <a:t>Związek z realizacją indywidualnego planu badawczego (IPB)</a:t>
          </a:r>
        </a:p>
      </dsp:txBody>
      <dsp:txXfrm rot="-5400000">
        <a:off x="789839" y="36164"/>
        <a:ext cx="10204308" cy="661815"/>
      </dsp:txXfrm>
    </dsp:sp>
    <dsp:sp modelId="{81C42496-48D6-468A-AB1D-D1B87B5FFD5F}">
      <dsp:nvSpPr>
        <dsp:cNvPr id="0" name=""/>
        <dsp:cNvSpPr/>
      </dsp:nvSpPr>
      <dsp:spPr>
        <a:xfrm rot="5400000">
          <a:off x="-169251" y="1149385"/>
          <a:ext cx="1128340" cy="789838"/>
        </a:xfrm>
        <a:prstGeom prst="chevron">
          <a:avLst/>
        </a:prstGeom>
        <a:solidFill>
          <a:schemeClr val="accent1">
            <a:shade val="80000"/>
            <a:hueOff val="148730"/>
            <a:satOff val="-3019"/>
            <a:lumOff val="10226"/>
            <a:alphaOff val="0"/>
          </a:schemeClr>
        </a:solidFill>
        <a:ln w="22225" cap="rnd" cmpd="sng" algn="ctr">
          <a:solidFill>
            <a:schemeClr val="accent1">
              <a:shade val="80000"/>
              <a:hueOff val="148730"/>
              <a:satOff val="-3019"/>
              <a:lumOff val="102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300" kern="1200" dirty="0"/>
            <a:t>2</a:t>
          </a:r>
        </a:p>
      </dsp:txBody>
      <dsp:txXfrm rot="-5400000">
        <a:off x="0" y="1375053"/>
        <a:ext cx="789838" cy="338502"/>
      </dsp:txXfrm>
    </dsp:sp>
    <dsp:sp modelId="{CBBA24AA-7793-440D-A362-76AE8C997A5E}">
      <dsp:nvSpPr>
        <dsp:cNvPr id="0" name=""/>
        <dsp:cNvSpPr/>
      </dsp:nvSpPr>
      <dsp:spPr>
        <a:xfrm rot="5400000">
          <a:off x="5543183" y="-3773211"/>
          <a:ext cx="733421" cy="102401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148730"/>
              <a:satOff val="-3019"/>
              <a:lumOff val="102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kern="1200" dirty="0"/>
            <a:t>Zgłoszenie do </a:t>
          </a:r>
          <a:r>
            <a:rPr lang="pl-PL" sz="1400" b="1" kern="1200" dirty="0"/>
            <a:t>Planu zamówień publicznych </a:t>
          </a:r>
          <a:r>
            <a:rPr lang="pl-PL" sz="1400" kern="1200" dirty="0"/>
            <a:t>(na wydziale!)</a:t>
          </a:r>
        </a:p>
      </dsp:txBody>
      <dsp:txXfrm rot="-5400000">
        <a:off x="789839" y="1015936"/>
        <a:ext cx="10204308" cy="661815"/>
      </dsp:txXfrm>
    </dsp:sp>
    <dsp:sp modelId="{51828233-ED96-46AA-B8D6-4A08CD2103B7}">
      <dsp:nvSpPr>
        <dsp:cNvPr id="0" name=""/>
        <dsp:cNvSpPr/>
      </dsp:nvSpPr>
      <dsp:spPr>
        <a:xfrm rot="5400000">
          <a:off x="-169251" y="2129157"/>
          <a:ext cx="1128340" cy="789838"/>
        </a:xfrm>
        <a:prstGeom prst="chevron">
          <a:avLst/>
        </a:prstGeom>
        <a:solidFill>
          <a:schemeClr val="accent1">
            <a:shade val="80000"/>
            <a:hueOff val="297461"/>
            <a:satOff val="-6039"/>
            <a:lumOff val="20451"/>
            <a:alphaOff val="0"/>
          </a:schemeClr>
        </a:solidFill>
        <a:ln w="22225" cap="rnd" cmpd="sng" algn="ctr">
          <a:solidFill>
            <a:schemeClr val="accent1">
              <a:shade val="80000"/>
              <a:hueOff val="297461"/>
              <a:satOff val="-6039"/>
              <a:lumOff val="20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300" kern="1200" dirty="0"/>
            <a:t>3</a:t>
          </a:r>
        </a:p>
      </dsp:txBody>
      <dsp:txXfrm rot="-5400000">
        <a:off x="0" y="2354825"/>
        <a:ext cx="789838" cy="338502"/>
      </dsp:txXfrm>
    </dsp:sp>
    <dsp:sp modelId="{DC468946-A4C6-443D-A2FF-A409A70B4553}">
      <dsp:nvSpPr>
        <dsp:cNvPr id="0" name=""/>
        <dsp:cNvSpPr/>
      </dsp:nvSpPr>
      <dsp:spPr>
        <a:xfrm rot="5400000">
          <a:off x="5543183" y="-2793438"/>
          <a:ext cx="733421" cy="102401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297461"/>
              <a:satOff val="-6039"/>
              <a:lumOff val="20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kern="1200" dirty="0"/>
            <a:t>Ile mam pieniędzy? (Dział Nauki)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kern="1200" dirty="0"/>
            <a:t>30 % mniej – koszty pośrednie, np. </a:t>
          </a:r>
          <a:r>
            <a:rPr lang="pl-PL" sz="1400" kern="1200" dirty="0">
              <a:solidFill>
                <a:srgbClr val="FF0000"/>
              </a:solidFill>
            </a:rPr>
            <a:t>1000/1,3 = 769 zł (769*30%=230,70, 769+230,70=999,70 zł)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400" kern="1200" dirty="0"/>
            <a:t>Subwencja przyznawana jest w transzach (druga transza – połowa roku)</a:t>
          </a:r>
        </a:p>
      </dsp:txBody>
      <dsp:txXfrm rot="-5400000">
        <a:off x="789839" y="1995709"/>
        <a:ext cx="10204308" cy="661815"/>
      </dsp:txXfrm>
    </dsp:sp>
    <dsp:sp modelId="{22A95091-62A2-4016-9F72-1308A1950808}">
      <dsp:nvSpPr>
        <dsp:cNvPr id="0" name=""/>
        <dsp:cNvSpPr/>
      </dsp:nvSpPr>
      <dsp:spPr>
        <a:xfrm rot="5400000">
          <a:off x="-169251" y="3108930"/>
          <a:ext cx="1128340" cy="789838"/>
        </a:xfrm>
        <a:prstGeom prst="chevron">
          <a:avLst/>
        </a:prstGeom>
        <a:solidFill>
          <a:schemeClr val="accent1">
            <a:shade val="80000"/>
            <a:hueOff val="446191"/>
            <a:satOff val="-9058"/>
            <a:lumOff val="30677"/>
            <a:alphaOff val="0"/>
          </a:schemeClr>
        </a:solidFill>
        <a:ln w="22225" cap="rnd" cmpd="sng" algn="ctr">
          <a:solidFill>
            <a:schemeClr val="accent1">
              <a:shade val="80000"/>
              <a:hueOff val="446191"/>
              <a:satOff val="-9058"/>
              <a:lumOff val="306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300" kern="1200" dirty="0"/>
            <a:t>4</a:t>
          </a:r>
        </a:p>
      </dsp:txBody>
      <dsp:txXfrm rot="-5400000">
        <a:off x="0" y="3334598"/>
        <a:ext cx="789838" cy="338502"/>
      </dsp:txXfrm>
    </dsp:sp>
    <dsp:sp modelId="{38FF0A5E-3D5C-45CD-8E76-77A3D8F6C59D}">
      <dsp:nvSpPr>
        <dsp:cNvPr id="0" name=""/>
        <dsp:cNvSpPr/>
      </dsp:nvSpPr>
      <dsp:spPr>
        <a:xfrm rot="5400000">
          <a:off x="5543183" y="-1813666"/>
          <a:ext cx="733421" cy="102401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446191"/>
              <a:satOff val="-9058"/>
              <a:lumOff val="306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pl-PL" sz="1400" kern="1200" dirty="0"/>
            <a:t>Wycena zakupu czyli koszt zakupu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pl-PL" sz="1400" kern="1200" dirty="0"/>
            <a:t>Zapotrzebowanie (druk) / wniosek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pl-PL" sz="1400" kern="1200" dirty="0"/>
            <a:t>Rezerwacja środków na podstawie zapotrzebowania</a:t>
          </a:r>
        </a:p>
      </dsp:txBody>
      <dsp:txXfrm rot="-5400000">
        <a:off x="789839" y="2975481"/>
        <a:ext cx="10204308" cy="6618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5C21AD-CB68-4432-BD9E-575D60D7EDBE}">
      <dsp:nvSpPr>
        <dsp:cNvPr id="0" name=""/>
        <dsp:cNvSpPr/>
      </dsp:nvSpPr>
      <dsp:spPr>
        <a:xfrm>
          <a:off x="0" y="0"/>
          <a:ext cx="110299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487BC3-F848-4C9E-AAD6-15B42D0803D7}">
      <dsp:nvSpPr>
        <dsp:cNvPr id="0" name=""/>
        <dsp:cNvSpPr/>
      </dsp:nvSpPr>
      <dsp:spPr>
        <a:xfrm>
          <a:off x="0" y="0"/>
          <a:ext cx="2205990" cy="18168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b="1" kern="1200" dirty="0"/>
            <a:t>Zapotrzebowanie</a:t>
          </a:r>
        </a:p>
      </dsp:txBody>
      <dsp:txXfrm>
        <a:off x="0" y="0"/>
        <a:ext cx="2205990" cy="1816893"/>
      </dsp:txXfrm>
    </dsp:sp>
    <dsp:sp modelId="{1FFCEF5A-4476-4C0D-BC3E-68EA0A20F421}">
      <dsp:nvSpPr>
        <dsp:cNvPr id="0" name=""/>
        <dsp:cNvSpPr/>
      </dsp:nvSpPr>
      <dsp:spPr>
        <a:xfrm>
          <a:off x="2371439" y="42228"/>
          <a:ext cx="8658510" cy="844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100" kern="1200" dirty="0"/>
            <a:t>Zakupy 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100" kern="1200" dirty="0"/>
            <a:t>np. materiałów do badań, sprzętu, książek, materiałów biurowych</a:t>
          </a:r>
        </a:p>
      </dsp:txBody>
      <dsp:txXfrm>
        <a:off x="2371439" y="42228"/>
        <a:ext cx="8658510" cy="844571"/>
      </dsp:txXfrm>
    </dsp:sp>
    <dsp:sp modelId="{E2171040-CFDB-4D08-B9A5-C30C5C38B526}">
      <dsp:nvSpPr>
        <dsp:cNvPr id="0" name=""/>
        <dsp:cNvSpPr/>
      </dsp:nvSpPr>
      <dsp:spPr>
        <a:xfrm>
          <a:off x="2205990" y="886800"/>
          <a:ext cx="8823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F6D871-AF46-4556-B922-706A274DCD32}">
      <dsp:nvSpPr>
        <dsp:cNvPr id="0" name=""/>
        <dsp:cNvSpPr/>
      </dsp:nvSpPr>
      <dsp:spPr>
        <a:xfrm>
          <a:off x="2371439" y="929028"/>
          <a:ext cx="8658510" cy="844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100" kern="1200" dirty="0"/>
            <a:t>Usługi 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100" kern="1200" dirty="0"/>
            <a:t>np. tłumaczenia, wydanie publikacji w czasopiśmie</a:t>
          </a:r>
        </a:p>
      </dsp:txBody>
      <dsp:txXfrm>
        <a:off x="2371439" y="929028"/>
        <a:ext cx="8658510" cy="844571"/>
      </dsp:txXfrm>
    </dsp:sp>
    <dsp:sp modelId="{76DC057A-3DA0-4E7F-941C-3E45D0316861}">
      <dsp:nvSpPr>
        <dsp:cNvPr id="0" name=""/>
        <dsp:cNvSpPr/>
      </dsp:nvSpPr>
      <dsp:spPr>
        <a:xfrm>
          <a:off x="2205990" y="1773600"/>
          <a:ext cx="8823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ABAF6F-767D-47A7-AFC4-02AC00AD66E4}">
      <dsp:nvSpPr>
        <dsp:cNvPr id="0" name=""/>
        <dsp:cNvSpPr/>
      </dsp:nvSpPr>
      <dsp:spPr>
        <a:xfrm>
          <a:off x="0" y="1816893"/>
          <a:ext cx="110299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38C619-5EB6-40CD-BBED-E933835C03B7}">
      <dsp:nvSpPr>
        <dsp:cNvPr id="0" name=""/>
        <dsp:cNvSpPr/>
      </dsp:nvSpPr>
      <dsp:spPr>
        <a:xfrm>
          <a:off x="0" y="1816893"/>
          <a:ext cx="2205990" cy="18168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b="1" kern="1200" dirty="0"/>
            <a:t>Wniosek wyjazdowy</a:t>
          </a:r>
        </a:p>
      </dsp:txBody>
      <dsp:txXfrm>
        <a:off x="0" y="1816893"/>
        <a:ext cx="2205990" cy="1816893"/>
      </dsp:txXfrm>
    </dsp:sp>
    <dsp:sp modelId="{1EAE0A66-9A5F-4858-8C72-9237E5220C9C}">
      <dsp:nvSpPr>
        <dsp:cNvPr id="0" name=""/>
        <dsp:cNvSpPr/>
      </dsp:nvSpPr>
      <dsp:spPr>
        <a:xfrm>
          <a:off x="2371439" y="1845282"/>
          <a:ext cx="8658510" cy="567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100" kern="1200" dirty="0"/>
            <a:t>Konferencja, konferencja online</a:t>
          </a:r>
        </a:p>
      </dsp:txBody>
      <dsp:txXfrm>
        <a:off x="2371439" y="1845282"/>
        <a:ext cx="8658510" cy="567779"/>
      </dsp:txXfrm>
    </dsp:sp>
    <dsp:sp modelId="{873FA283-A88F-4C9B-B9B4-03B3E78419DE}">
      <dsp:nvSpPr>
        <dsp:cNvPr id="0" name=""/>
        <dsp:cNvSpPr/>
      </dsp:nvSpPr>
      <dsp:spPr>
        <a:xfrm>
          <a:off x="2205990" y="2413061"/>
          <a:ext cx="8823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DCE501-4B27-4D6E-AB74-A8DBC4526EBE}">
      <dsp:nvSpPr>
        <dsp:cNvPr id="0" name=""/>
        <dsp:cNvSpPr/>
      </dsp:nvSpPr>
      <dsp:spPr>
        <a:xfrm>
          <a:off x="2371439" y="2441450"/>
          <a:ext cx="8658510" cy="567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100" kern="1200"/>
            <a:t>szkolenie</a:t>
          </a:r>
          <a:r>
            <a:rPr lang="pl-PL" sz="2100" kern="1200" dirty="0"/>
            <a:t>, kwerenda </a:t>
          </a:r>
        </a:p>
      </dsp:txBody>
      <dsp:txXfrm>
        <a:off x="2371439" y="2441450"/>
        <a:ext cx="8658510" cy="567779"/>
      </dsp:txXfrm>
    </dsp:sp>
    <dsp:sp modelId="{65138A76-D1BB-4CCC-9F1A-EB3CAEEDB809}">
      <dsp:nvSpPr>
        <dsp:cNvPr id="0" name=""/>
        <dsp:cNvSpPr/>
      </dsp:nvSpPr>
      <dsp:spPr>
        <a:xfrm>
          <a:off x="2205990" y="3009229"/>
          <a:ext cx="8823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11C822-5441-4DB8-A978-9DD973D36552}">
      <dsp:nvSpPr>
        <dsp:cNvPr id="0" name=""/>
        <dsp:cNvSpPr/>
      </dsp:nvSpPr>
      <dsp:spPr>
        <a:xfrm>
          <a:off x="2371439" y="3037618"/>
          <a:ext cx="8658510" cy="567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100" kern="1200" dirty="0"/>
            <a:t>Wyjątek: kwerenda jednodniowa (bez noclegu)</a:t>
          </a:r>
        </a:p>
      </dsp:txBody>
      <dsp:txXfrm>
        <a:off x="2371439" y="3037618"/>
        <a:ext cx="8658510" cy="567779"/>
      </dsp:txXfrm>
    </dsp:sp>
    <dsp:sp modelId="{47DD39AB-FB72-4C8B-9019-B3C6ABAC95C7}">
      <dsp:nvSpPr>
        <dsp:cNvPr id="0" name=""/>
        <dsp:cNvSpPr/>
      </dsp:nvSpPr>
      <dsp:spPr>
        <a:xfrm>
          <a:off x="2205990" y="3605398"/>
          <a:ext cx="8823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7C834D-F2BE-4227-963A-8ECDEA7CEFC9}">
      <dsp:nvSpPr>
        <dsp:cNvPr id="0" name=""/>
        <dsp:cNvSpPr/>
      </dsp:nvSpPr>
      <dsp:spPr>
        <a:xfrm>
          <a:off x="3446" y="13978"/>
          <a:ext cx="3360687" cy="7488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8000"/>
                <a:alpha val="9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b="1" kern="1200" dirty="0"/>
            <a:t>Komputer / dysk</a:t>
          </a:r>
        </a:p>
      </dsp:txBody>
      <dsp:txXfrm>
        <a:off x="3446" y="13978"/>
        <a:ext cx="3360687" cy="748800"/>
      </dsp:txXfrm>
    </dsp:sp>
    <dsp:sp modelId="{858A582A-CE55-432F-B6CC-BE5885DC6496}">
      <dsp:nvSpPr>
        <dsp:cNvPr id="0" name=""/>
        <dsp:cNvSpPr/>
      </dsp:nvSpPr>
      <dsp:spPr>
        <a:xfrm>
          <a:off x="3446" y="762778"/>
          <a:ext cx="3360687" cy="285703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600" kern="1200" dirty="0"/>
            <a:t>Dział Informatyzacji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600" kern="1200" dirty="0"/>
            <a:t>Przetarg </a:t>
          </a:r>
          <a:br>
            <a:rPr lang="pl-PL" sz="2600" kern="1200" dirty="0"/>
          </a:br>
          <a:r>
            <a:rPr lang="pl-PL" sz="2600" kern="1200" dirty="0"/>
            <a:t>(zwykle 2 x do roku)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600" kern="1200" dirty="0"/>
            <a:t>Zapotrzebowanie ASAP</a:t>
          </a:r>
        </a:p>
      </dsp:txBody>
      <dsp:txXfrm>
        <a:off x="3446" y="762778"/>
        <a:ext cx="3360687" cy="2857030"/>
      </dsp:txXfrm>
    </dsp:sp>
    <dsp:sp modelId="{C4E3F7B8-C1DF-45F0-9FC9-EA3C104B3396}">
      <dsp:nvSpPr>
        <dsp:cNvPr id="0" name=""/>
        <dsp:cNvSpPr/>
      </dsp:nvSpPr>
      <dsp:spPr>
        <a:xfrm>
          <a:off x="3834631" y="13978"/>
          <a:ext cx="3360687" cy="7488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8000"/>
                <a:alpha val="9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b="1" i="0" kern="1200" dirty="0"/>
            <a:t>odczynniki</a:t>
          </a:r>
        </a:p>
      </dsp:txBody>
      <dsp:txXfrm>
        <a:off x="3834631" y="13978"/>
        <a:ext cx="3360687" cy="748800"/>
      </dsp:txXfrm>
    </dsp:sp>
    <dsp:sp modelId="{C0DE5367-E87E-4199-90CA-E53ED377D6EF}">
      <dsp:nvSpPr>
        <dsp:cNvPr id="0" name=""/>
        <dsp:cNvSpPr/>
      </dsp:nvSpPr>
      <dsp:spPr>
        <a:xfrm>
          <a:off x="3834631" y="762778"/>
          <a:ext cx="3360687" cy="285703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600" kern="1200" dirty="0"/>
            <a:t>Sekcja Zaopatrzenia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600" kern="1200" dirty="0"/>
            <a:t>Różne tryby</a:t>
          </a:r>
          <a:br>
            <a:rPr lang="pl-PL" sz="2600" kern="1200" dirty="0"/>
          </a:br>
          <a:r>
            <a:rPr lang="pl-PL" sz="2600" kern="1200" dirty="0"/>
            <a:t>(ok. 2 miesiące)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600" kern="1200" dirty="0"/>
            <a:t>Zapotrzebowanie (konsultacja z promotorem!)</a:t>
          </a:r>
        </a:p>
      </dsp:txBody>
      <dsp:txXfrm>
        <a:off x="3834631" y="762778"/>
        <a:ext cx="3360687" cy="2857030"/>
      </dsp:txXfrm>
    </dsp:sp>
    <dsp:sp modelId="{8B6FDED7-45EE-45F4-9B8A-CE1969420989}">
      <dsp:nvSpPr>
        <dsp:cNvPr id="0" name=""/>
        <dsp:cNvSpPr/>
      </dsp:nvSpPr>
      <dsp:spPr>
        <a:xfrm>
          <a:off x="7665815" y="13978"/>
          <a:ext cx="3360687" cy="7488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8000"/>
                <a:alpha val="9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b="1" kern="1200" dirty="0"/>
            <a:t>książki</a:t>
          </a:r>
        </a:p>
      </dsp:txBody>
      <dsp:txXfrm>
        <a:off x="7665815" y="13978"/>
        <a:ext cx="3360687" cy="748800"/>
      </dsp:txXfrm>
    </dsp:sp>
    <dsp:sp modelId="{A85ED189-979D-4521-8BC2-699C3194B0F4}">
      <dsp:nvSpPr>
        <dsp:cNvPr id="0" name=""/>
        <dsp:cNvSpPr/>
      </dsp:nvSpPr>
      <dsp:spPr>
        <a:xfrm>
          <a:off x="7665815" y="762778"/>
          <a:ext cx="3360687" cy="285703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600" kern="1200" dirty="0"/>
            <a:t>Biblioteka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600" kern="1200" dirty="0"/>
            <a:t>Zakup bezpośredni (ok. miesiąca)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600" kern="1200" dirty="0"/>
            <a:t>Ebook/papier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600" kern="1200" dirty="0"/>
            <a:t>Zapotrzebowanie ISBN</a:t>
          </a:r>
        </a:p>
      </dsp:txBody>
      <dsp:txXfrm>
        <a:off x="7665815" y="762778"/>
        <a:ext cx="3360687" cy="28570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7C834D-F2BE-4227-963A-8ECDEA7CEFC9}">
      <dsp:nvSpPr>
        <dsp:cNvPr id="0" name=""/>
        <dsp:cNvSpPr/>
      </dsp:nvSpPr>
      <dsp:spPr>
        <a:xfrm>
          <a:off x="0" y="84393"/>
          <a:ext cx="3360687" cy="720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8000"/>
                <a:alpha val="9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/>
            <a:t>art. biurowe </a:t>
          </a:r>
        </a:p>
      </dsp:txBody>
      <dsp:txXfrm>
        <a:off x="0" y="84393"/>
        <a:ext cx="3360687" cy="720000"/>
      </dsp:txXfrm>
    </dsp:sp>
    <dsp:sp modelId="{858A582A-CE55-432F-B6CC-BE5885DC6496}">
      <dsp:nvSpPr>
        <dsp:cNvPr id="0" name=""/>
        <dsp:cNvSpPr/>
      </dsp:nvSpPr>
      <dsp:spPr>
        <a:xfrm>
          <a:off x="3446" y="804393"/>
          <a:ext cx="3360687" cy="274500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Sekcja Zaopatrzenia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Realizacja umowy (ok. tygodnia)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Zapotrzebowanie - Cennik materiałów biurowych (nr pozycji)</a:t>
          </a:r>
        </a:p>
      </dsp:txBody>
      <dsp:txXfrm>
        <a:off x="3446" y="804393"/>
        <a:ext cx="3360687" cy="2745000"/>
      </dsp:txXfrm>
    </dsp:sp>
    <dsp:sp modelId="{C4E3F7B8-C1DF-45F0-9FC9-EA3C104B3396}">
      <dsp:nvSpPr>
        <dsp:cNvPr id="0" name=""/>
        <dsp:cNvSpPr/>
      </dsp:nvSpPr>
      <dsp:spPr>
        <a:xfrm>
          <a:off x="3834631" y="84393"/>
          <a:ext cx="3360687" cy="720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8000"/>
                <a:alpha val="9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/>
            <a:t>tłumaczenia</a:t>
          </a:r>
        </a:p>
      </dsp:txBody>
      <dsp:txXfrm>
        <a:off x="3834631" y="84393"/>
        <a:ext cx="3360687" cy="720000"/>
      </dsp:txXfrm>
    </dsp:sp>
    <dsp:sp modelId="{C0DE5367-E87E-4199-90CA-E53ED377D6EF}">
      <dsp:nvSpPr>
        <dsp:cNvPr id="0" name=""/>
        <dsp:cNvSpPr/>
      </dsp:nvSpPr>
      <dsp:spPr>
        <a:xfrm>
          <a:off x="3834631" y="804393"/>
          <a:ext cx="3360687" cy="274500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Łączone wydziałami (info na wydziale)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Zapotrzebowanie</a:t>
          </a:r>
        </a:p>
      </dsp:txBody>
      <dsp:txXfrm>
        <a:off x="3834631" y="804393"/>
        <a:ext cx="3360687" cy="2745000"/>
      </dsp:txXfrm>
    </dsp:sp>
    <dsp:sp modelId="{8B6FDED7-45EE-45F4-9B8A-CE1969420989}">
      <dsp:nvSpPr>
        <dsp:cNvPr id="0" name=""/>
        <dsp:cNvSpPr/>
      </dsp:nvSpPr>
      <dsp:spPr>
        <a:xfrm>
          <a:off x="7665815" y="84393"/>
          <a:ext cx="3360687" cy="720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8000"/>
                <a:alpha val="9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/>
            <a:t>publikacja artykułu</a:t>
          </a:r>
        </a:p>
      </dsp:txBody>
      <dsp:txXfrm>
        <a:off x="7665815" y="84393"/>
        <a:ext cx="3360687" cy="720000"/>
      </dsp:txXfrm>
    </dsp:sp>
    <dsp:sp modelId="{A85ED189-979D-4521-8BC2-699C3194B0F4}">
      <dsp:nvSpPr>
        <dsp:cNvPr id="0" name=""/>
        <dsp:cNvSpPr/>
      </dsp:nvSpPr>
      <dsp:spPr>
        <a:xfrm>
          <a:off x="7665815" y="804393"/>
          <a:ext cx="3360687" cy="274500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Indywidualnie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Zakup bezpośredni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Zapotrzebowanie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Wolny dostęp (program oszczędnościowy)</a:t>
          </a:r>
        </a:p>
      </dsp:txBody>
      <dsp:txXfrm>
        <a:off x="7665815" y="804393"/>
        <a:ext cx="3360687" cy="2745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7C834D-F2BE-4227-963A-8ECDEA7CEFC9}">
      <dsp:nvSpPr>
        <dsp:cNvPr id="0" name=""/>
        <dsp:cNvSpPr/>
      </dsp:nvSpPr>
      <dsp:spPr>
        <a:xfrm>
          <a:off x="0" y="346304"/>
          <a:ext cx="3360687" cy="6624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8000"/>
                <a:alpha val="9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300" b="1" kern="1200" dirty="0"/>
            <a:t>toner</a:t>
          </a:r>
        </a:p>
      </dsp:txBody>
      <dsp:txXfrm>
        <a:off x="0" y="346304"/>
        <a:ext cx="3360687" cy="662400"/>
      </dsp:txXfrm>
    </dsp:sp>
    <dsp:sp modelId="{858A582A-CE55-432F-B6CC-BE5885DC6496}">
      <dsp:nvSpPr>
        <dsp:cNvPr id="0" name=""/>
        <dsp:cNvSpPr/>
      </dsp:nvSpPr>
      <dsp:spPr>
        <a:xfrm>
          <a:off x="3446" y="1008704"/>
          <a:ext cx="3360687" cy="227877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300" kern="1200" dirty="0"/>
            <a:t>Sekcja Zaopatrzenia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300" kern="1200" dirty="0"/>
            <a:t>Realizacja umowy (ok. 2 tygodnie)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300" kern="1200" dirty="0"/>
            <a:t>Tylko do drukarek UKW  - zapotrzebowanie + dokument OT drukarki</a:t>
          </a:r>
        </a:p>
      </dsp:txBody>
      <dsp:txXfrm>
        <a:off x="3446" y="1008704"/>
        <a:ext cx="3360687" cy="2278778"/>
      </dsp:txXfrm>
    </dsp:sp>
    <dsp:sp modelId="{C4E3F7B8-C1DF-45F0-9FC9-EA3C104B3396}">
      <dsp:nvSpPr>
        <dsp:cNvPr id="0" name=""/>
        <dsp:cNvSpPr/>
      </dsp:nvSpPr>
      <dsp:spPr>
        <a:xfrm>
          <a:off x="3834631" y="346304"/>
          <a:ext cx="3360687" cy="6624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8000"/>
                <a:alpha val="9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300" b="1" kern="1200" dirty="0"/>
            <a:t>?</a:t>
          </a:r>
        </a:p>
      </dsp:txBody>
      <dsp:txXfrm>
        <a:off x="3834631" y="346304"/>
        <a:ext cx="3360687" cy="662400"/>
      </dsp:txXfrm>
    </dsp:sp>
    <dsp:sp modelId="{C0DE5367-E87E-4199-90CA-E53ED377D6EF}">
      <dsp:nvSpPr>
        <dsp:cNvPr id="0" name=""/>
        <dsp:cNvSpPr/>
      </dsp:nvSpPr>
      <dsp:spPr>
        <a:xfrm>
          <a:off x="3834631" y="1008704"/>
          <a:ext cx="3360687" cy="227877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300" kern="1200" dirty="0"/>
            <a:t>Odpowiednia jednostka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300" kern="1200" dirty="0"/>
            <a:t>Tryb wskazuje DZP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300" kern="1200" dirty="0"/>
            <a:t>Zapotrzebowanie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300" kern="1200" dirty="0"/>
            <a:t>Uzasadnienie: realizacja IPB</a:t>
          </a:r>
        </a:p>
      </dsp:txBody>
      <dsp:txXfrm>
        <a:off x="3834631" y="1008704"/>
        <a:ext cx="3360687" cy="2278778"/>
      </dsp:txXfrm>
    </dsp:sp>
    <dsp:sp modelId="{8B6FDED7-45EE-45F4-9B8A-CE1969420989}">
      <dsp:nvSpPr>
        <dsp:cNvPr id="0" name=""/>
        <dsp:cNvSpPr/>
      </dsp:nvSpPr>
      <dsp:spPr>
        <a:xfrm>
          <a:off x="7669108" y="355094"/>
          <a:ext cx="3360687" cy="6624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8000"/>
                <a:alpha val="9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300" b="1" kern="1200" dirty="0"/>
            <a:t>usługi kserograficzne</a:t>
          </a:r>
        </a:p>
      </dsp:txBody>
      <dsp:txXfrm>
        <a:off x="7669108" y="355094"/>
        <a:ext cx="3360687" cy="662400"/>
      </dsp:txXfrm>
    </dsp:sp>
    <dsp:sp modelId="{A85ED189-979D-4521-8BC2-699C3194B0F4}">
      <dsp:nvSpPr>
        <dsp:cNvPr id="0" name=""/>
        <dsp:cNvSpPr/>
      </dsp:nvSpPr>
      <dsp:spPr>
        <a:xfrm>
          <a:off x="7665815" y="1008704"/>
          <a:ext cx="3360687" cy="227877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300" kern="1200" dirty="0"/>
            <a:t>Indywidualnie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300" kern="1200" dirty="0"/>
            <a:t>Zakup bezpośredni 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300" kern="1200" dirty="0"/>
            <a:t>Zapotrzebowanie z uzasadnieniem (związek z badaniami)</a:t>
          </a:r>
        </a:p>
      </dsp:txBody>
      <dsp:txXfrm>
        <a:off x="7665815" y="1008704"/>
        <a:ext cx="3360687" cy="22787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7C834D-F2BE-4227-963A-8ECDEA7CEFC9}">
      <dsp:nvSpPr>
        <dsp:cNvPr id="0" name=""/>
        <dsp:cNvSpPr/>
      </dsp:nvSpPr>
      <dsp:spPr>
        <a:xfrm>
          <a:off x="0" y="94043"/>
          <a:ext cx="3360687" cy="720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8000"/>
                <a:alpha val="9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/>
            <a:t>inne usługi</a:t>
          </a:r>
        </a:p>
      </dsp:txBody>
      <dsp:txXfrm>
        <a:off x="0" y="94043"/>
        <a:ext cx="3360687" cy="720000"/>
      </dsp:txXfrm>
    </dsp:sp>
    <dsp:sp modelId="{858A582A-CE55-432F-B6CC-BE5885DC6496}">
      <dsp:nvSpPr>
        <dsp:cNvPr id="0" name=""/>
        <dsp:cNvSpPr/>
      </dsp:nvSpPr>
      <dsp:spPr>
        <a:xfrm>
          <a:off x="3446" y="814043"/>
          <a:ext cx="3360687" cy="272569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Indywidualnie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Umowy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Zapotrzebowanie dużo wcześniej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Wycena </a:t>
          </a:r>
        </a:p>
      </dsp:txBody>
      <dsp:txXfrm>
        <a:off x="3446" y="814043"/>
        <a:ext cx="3360687" cy="2725699"/>
      </dsp:txXfrm>
    </dsp:sp>
    <dsp:sp modelId="{C4E3F7B8-C1DF-45F0-9FC9-EA3C104B3396}">
      <dsp:nvSpPr>
        <dsp:cNvPr id="0" name=""/>
        <dsp:cNvSpPr/>
      </dsp:nvSpPr>
      <dsp:spPr>
        <a:xfrm>
          <a:off x="3834631" y="94043"/>
          <a:ext cx="3360687" cy="720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8000"/>
                <a:alpha val="9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/>
            <a:t>materiały dydaktyczne</a:t>
          </a:r>
        </a:p>
      </dsp:txBody>
      <dsp:txXfrm>
        <a:off x="3834631" y="94043"/>
        <a:ext cx="3360687" cy="720000"/>
      </dsp:txXfrm>
    </dsp:sp>
    <dsp:sp modelId="{C0DE5367-E87E-4199-90CA-E53ED377D6EF}">
      <dsp:nvSpPr>
        <dsp:cNvPr id="0" name=""/>
        <dsp:cNvSpPr/>
      </dsp:nvSpPr>
      <dsp:spPr>
        <a:xfrm>
          <a:off x="3834631" y="814043"/>
          <a:ext cx="3360687" cy="272569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Nie mogą być finansowane ze środków na badania</a:t>
          </a:r>
        </a:p>
      </dsp:txBody>
      <dsp:txXfrm>
        <a:off x="3834631" y="814043"/>
        <a:ext cx="3360687" cy="2725699"/>
      </dsp:txXfrm>
    </dsp:sp>
    <dsp:sp modelId="{8B6FDED7-45EE-45F4-9B8A-CE1969420989}">
      <dsp:nvSpPr>
        <dsp:cNvPr id="0" name=""/>
        <dsp:cNvSpPr/>
      </dsp:nvSpPr>
      <dsp:spPr>
        <a:xfrm>
          <a:off x="7665815" y="94043"/>
          <a:ext cx="3360687" cy="720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8000"/>
                <a:alpha val="9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/>
            <a:t>konferencje</a:t>
          </a:r>
        </a:p>
      </dsp:txBody>
      <dsp:txXfrm>
        <a:off x="7665815" y="94043"/>
        <a:ext cx="3360687" cy="720000"/>
      </dsp:txXfrm>
    </dsp:sp>
    <dsp:sp modelId="{A85ED189-979D-4521-8BC2-699C3194B0F4}">
      <dsp:nvSpPr>
        <dsp:cNvPr id="0" name=""/>
        <dsp:cNvSpPr/>
      </dsp:nvSpPr>
      <dsp:spPr>
        <a:xfrm>
          <a:off x="7665815" y="814043"/>
          <a:ext cx="3360687" cy="272569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Bez zapotrzebowania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Wniosek wyjazdowy i umowa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500" kern="1200" dirty="0"/>
            <a:t>Ograniczenia - program oszczędnościowy</a:t>
          </a:r>
        </a:p>
      </dsp:txBody>
      <dsp:txXfrm>
        <a:off x="7665815" y="814043"/>
        <a:ext cx="3360687" cy="27256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1E5EB-7BE4-4CC8-A128-FFCA175514D1}">
      <dsp:nvSpPr>
        <dsp:cNvPr id="0" name=""/>
        <dsp:cNvSpPr/>
      </dsp:nvSpPr>
      <dsp:spPr>
        <a:xfrm rot="16200000">
          <a:off x="1849040" y="-1849040"/>
          <a:ext cx="1816893" cy="5514975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300" kern="1200" dirty="0"/>
            <a:t>Złóż zapotrzebowanie</a:t>
          </a:r>
        </a:p>
      </dsp:txBody>
      <dsp:txXfrm rot="5400000">
        <a:off x="0" y="0"/>
        <a:ext cx="5514975" cy="1362670"/>
      </dsp:txXfrm>
    </dsp:sp>
    <dsp:sp modelId="{78FB4BF3-91FB-4005-8237-DA7471A68587}">
      <dsp:nvSpPr>
        <dsp:cNvPr id="0" name=""/>
        <dsp:cNvSpPr/>
      </dsp:nvSpPr>
      <dsp:spPr>
        <a:xfrm>
          <a:off x="5514975" y="0"/>
          <a:ext cx="5514975" cy="1816893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300" kern="1200" dirty="0"/>
            <a:t>Pytaj</a:t>
          </a:r>
        </a:p>
      </dsp:txBody>
      <dsp:txXfrm>
        <a:off x="5514975" y="0"/>
        <a:ext cx="5514975" cy="1362670"/>
      </dsp:txXfrm>
    </dsp:sp>
    <dsp:sp modelId="{139F021F-F900-4800-8DA6-C0B4588B6AF7}">
      <dsp:nvSpPr>
        <dsp:cNvPr id="0" name=""/>
        <dsp:cNvSpPr/>
      </dsp:nvSpPr>
      <dsp:spPr>
        <a:xfrm rot="10800000">
          <a:off x="0" y="1816893"/>
          <a:ext cx="5514975" cy="1816893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300" kern="1200" dirty="0"/>
            <a:t>Nie czekaj na ostatnią chwilę</a:t>
          </a:r>
        </a:p>
      </dsp:txBody>
      <dsp:txXfrm rot="10800000">
        <a:off x="0" y="2271116"/>
        <a:ext cx="5514975" cy="1362670"/>
      </dsp:txXfrm>
    </dsp:sp>
    <dsp:sp modelId="{3B974CA0-7116-4C99-957B-3F234AF5389A}">
      <dsp:nvSpPr>
        <dsp:cNvPr id="0" name=""/>
        <dsp:cNvSpPr/>
      </dsp:nvSpPr>
      <dsp:spPr>
        <a:xfrm rot="5400000">
          <a:off x="7364015" y="-32147"/>
          <a:ext cx="1816893" cy="5514975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300" kern="1200" dirty="0"/>
            <a:t>Zamawiaj świadomie</a:t>
          </a:r>
        </a:p>
      </dsp:txBody>
      <dsp:txXfrm rot="-5400000">
        <a:off x="5514975" y="2271116"/>
        <a:ext cx="5514975" cy="1362670"/>
      </dsp:txXfrm>
    </dsp:sp>
    <dsp:sp modelId="{B5AA85FC-FEC9-4E84-B7C8-286623C458DF}">
      <dsp:nvSpPr>
        <dsp:cNvPr id="0" name=""/>
        <dsp:cNvSpPr/>
      </dsp:nvSpPr>
      <dsp:spPr>
        <a:xfrm>
          <a:off x="3860482" y="1362670"/>
          <a:ext cx="3308985" cy="908446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300" kern="1200" dirty="0"/>
            <a:t>WAŻNE</a:t>
          </a:r>
        </a:p>
      </dsp:txBody>
      <dsp:txXfrm>
        <a:off x="3904829" y="1407017"/>
        <a:ext cx="3220291" cy="81975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B2903D-4685-42FF-AB54-F6C1E8592EED}">
      <dsp:nvSpPr>
        <dsp:cNvPr id="0" name=""/>
        <dsp:cNvSpPr/>
      </dsp:nvSpPr>
      <dsp:spPr>
        <a:xfrm>
          <a:off x="4563" y="254657"/>
          <a:ext cx="1995361" cy="11972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>
              <a:latin typeface="Calibri Light" panose="020F0302020204030204"/>
            </a:rPr>
            <a:t>Uzgodnienia: promotor, kosztorys</a:t>
          </a:r>
          <a:endParaRPr lang="pl-PL" sz="1600" kern="1200" dirty="0"/>
        </a:p>
      </dsp:txBody>
      <dsp:txXfrm>
        <a:off x="39628" y="289722"/>
        <a:ext cx="1925231" cy="1127086"/>
      </dsp:txXfrm>
    </dsp:sp>
    <dsp:sp modelId="{5CBA0CCE-3829-4BD7-A378-CC4CBF95BA30}">
      <dsp:nvSpPr>
        <dsp:cNvPr id="0" name=""/>
        <dsp:cNvSpPr/>
      </dsp:nvSpPr>
      <dsp:spPr>
        <a:xfrm>
          <a:off x="2175516" y="605840"/>
          <a:ext cx="423016" cy="494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>
        <a:off x="2175516" y="704810"/>
        <a:ext cx="296111" cy="296909"/>
      </dsp:txXfrm>
    </dsp:sp>
    <dsp:sp modelId="{C04AC8E0-5F56-4207-9D4D-9A8E695C9E2F}">
      <dsp:nvSpPr>
        <dsp:cNvPr id="0" name=""/>
        <dsp:cNvSpPr/>
      </dsp:nvSpPr>
      <dsp:spPr>
        <a:xfrm>
          <a:off x="2798069" y="254657"/>
          <a:ext cx="1995361" cy="11972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>
              <a:latin typeface="Calibri Light" panose="020F0302020204030204"/>
            </a:rPr>
            <a:t>Wystawienie zapotrzebowania</a:t>
          </a:r>
        </a:p>
      </dsp:txBody>
      <dsp:txXfrm>
        <a:off x="2833134" y="289722"/>
        <a:ext cx="1925231" cy="1127086"/>
      </dsp:txXfrm>
    </dsp:sp>
    <dsp:sp modelId="{BC16C16D-6696-4FB0-A534-27F8D8FBFC90}">
      <dsp:nvSpPr>
        <dsp:cNvPr id="0" name=""/>
        <dsp:cNvSpPr/>
      </dsp:nvSpPr>
      <dsp:spPr>
        <a:xfrm>
          <a:off x="4969023" y="605840"/>
          <a:ext cx="423016" cy="494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>
        <a:off x="4969023" y="704810"/>
        <a:ext cx="296111" cy="296909"/>
      </dsp:txXfrm>
    </dsp:sp>
    <dsp:sp modelId="{96C84BB8-587B-4CA3-9904-CA33BB299A28}">
      <dsp:nvSpPr>
        <dsp:cNvPr id="0" name=""/>
        <dsp:cNvSpPr/>
      </dsp:nvSpPr>
      <dsp:spPr>
        <a:xfrm>
          <a:off x="5591575" y="254657"/>
          <a:ext cx="1995361" cy="11972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>
              <a:latin typeface="Calibri Light" panose="020F0302020204030204"/>
            </a:rPr>
            <a:t>Sekretariat – dziekan (akceptacja)</a:t>
          </a:r>
          <a:endParaRPr lang="pl-PL" sz="1600" kern="1200" dirty="0"/>
        </a:p>
      </dsp:txBody>
      <dsp:txXfrm>
        <a:off x="5626640" y="289722"/>
        <a:ext cx="1925231" cy="1127086"/>
      </dsp:txXfrm>
    </dsp:sp>
    <dsp:sp modelId="{6C61646B-4A08-4015-8F86-66CFECD4DD79}">
      <dsp:nvSpPr>
        <dsp:cNvPr id="0" name=""/>
        <dsp:cNvSpPr/>
      </dsp:nvSpPr>
      <dsp:spPr>
        <a:xfrm>
          <a:off x="7762529" y="605840"/>
          <a:ext cx="423016" cy="494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>
        <a:off x="7762529" y="704810"/>
        <a:ext cx="296111" cy="296909"/>
      </dsp:txXfrm>
    </dsp:sp>
    <dsp:sp modelId="{8DD69870-F6ED-4B8D-ADBE-60346934A55D}">
      <dsp:nvSpPr>
        <dsp:cNvPr id="0" name=""/>
        <dsp:cNvSpPr/>
      </dsp:nvSpPr>
      <dsp:spPr>
        <a:xfrm>
          <a:off x="8385081" y="254657"/>
          <a:ext cx="1995361" cy="11972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>
              <a:latin typeface="Calibri Light" panose="020F0302020204030204"/>
            </a:rPr>
            <a:t>Dział Nauki (kwalifikacja, dostępność środków, rezerwacja środków)</a:t>
          </a:r>
          <a:endParaRPr lang="pl-PL" sz="1600" kern="1200" dirty="0"/>
        </a:p>
      </dsp:txBody>
      <dsp:txXfrm>
        <a:off x="8420146" y="289722"/>
        <a:ext cx="1925231" cy="1127086"/>
      </dsp:txXfrm>
    </dsp:sp>
    <dsp:sp modelId="{9CD6CAA1-460B-4DAF-A808-6A8FBEECDCAA}">
      <dsp:nvSpPr>
        <dsp:cNvPr id="0" name=""/>
        <dsp:cNvSpPr/>
      </dsp:nvSpPr>
      <dsp:spPr>
        <a:xfrm rot="5400000">
          <a:off x="9171254" y="1591549"/>
          <a:ext cx="423016" cy="494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9234308" y="1627466"/>
        <a:ext cx="296909" cy="296111"/>
      </dsp:txXfrm>
    </dsp:sp>
    <dsp:sp modelId="{73168D92-5646-4F41-8F6A-76075CD4FC1B}">
      <dsp:nvSpPr>
        <dsp:cNvPr id="0" name=""/>
        <dsp:cNvSpPr/>
      </dsp:nvSpPr>
      <dsp:spPr>
        <a:xfrm>
          <a:off x="8385081" y="2250018"/>
          <a:ext cx="1995361" cy="11972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>
              <a:latin typeface="Calibri Light" panose="020F0302020204030204"/>
            </a:rPr>
            <a:t>Administracja (ustalenie procedury, Dział Zamówień Publicznych)</a:t>
          </a:r>
          <a:endParaRPr lang="pl-PL" sz="1600" kern="1200" dirty="0"/>
        </a:p>
      </dsp:txBody>
      <dsp:txXfrm>
        <a:off x="8420146" y="2285083"/>
        <a:ext cx="1925231" cy="1127086"/>
      </dsp:txXfrm>
    </dsp:sp>
    <dsp:sp modelId="{E2CF50ED-23CF-49DB-AC77-7BEBCF81B6DC}">
      <dsp:nvSpPr>
        <dsp:cNvPr id="0" name=""/>
        <dsp:cNvSpPr/>
      </dsp:nvSpPr>
      <dsp:spPr>
        <a:xfrm rot="10800000">
          <a:off x="7786473" y="2601202"/>
          <a:ext cx="423016" cy="494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10800000">
        <a:off x="7913378" y="2700172"/>
        <a:ext cx="296111" cy="296909"/>
      </dsp:txXfrm>
    </dsp:sp>
    <dsp:sp modelId="{0B2FC58A-9BF3-4585-BFEB-A4C2EB8886F0}">
      <dsp:nvSpPr>
        <dsp:cNvPr id="0" name=""/>
        <dsp:cNvSpPr/>
      </dsp:nvSpPr>
      <dsp:spPr>
        <a:xfrm>
          <a:off x="5591575" y="2250018"/>
          <a:ext cx="1995361" cy="11972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Realizacja</a:t>
          </a:r>
        </a:p>
      </dsp:txBody>
      <dsp:txXfrm>
        <a:off x="5626640" y="2285083"/>
        <a:ext cx="1925231" cy="1127086"/>
      </dsp:txXfrm>
    </dsp:sp>
    <dsp:sp modelId="{BC1559A8-ECE7-4A25-AD40-874B02A8B3C8}">
      <dsp:nvSpPr>
        <dsp:cNvPr id="0" name=""/>
        <dsp:cNvSpPr/>
      </dsp:nvSpPr>
      <dsp:spPr>
        <a:xfrm rot="10800000">
          <a:off x="4992967" y="2601202"/>
          <a:ext cx="423016" cy="494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10800000">
        <a:off x="5119872" y="2700172"/>
        <a:ext cx="296111" cy="296909"/>
      </dsp:txXfrm>
    </dsp:sp>
    <dsp:sp modelId="{606CAA7B-D62C-40AD-95FC-B31B2A3B80D2}">
      <dsp:nvSpPr>
        <dsp:cNvPr id="0" name=""/>
        <dsp:cNvSpPr/>
      </dsp:nvSpPr>
      <dsp:spPr>
        <a:xfrm>
          <a:off x="2798069" y="2250018"/>
          <a:ext cx="1995361" cy="11972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/>
            <a:t>Odbiór</a:t>
          </a:r>
        </a:p>
      </dsp:txBody>
      <dsp:txXfrm>
        <a:off x="2833134" y="2285083"/>
        <a:ext cx="1925231" cy="112708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168D92-5646-4F41-8F6A-76075CD4FC1B}">
      <dsp:nvSpPr>
        <dsp:cNvPr id="0" name=""/>
        <dsp:cNvSpPr/>
      </dsp:nvSpPr>
      <dsp:spPr>
        <a:xfrm>
          <a:off x="799158" y="1117"/>
          <a:ext cx="2312286" cy="13873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 dirty="0">
              <a:latin typeface="Calibri Light" panose="020F0302020204030204"/>
            </a:rPr>
            <a:t>Odbiór towaru, usługi</a:t>
          </a:r>
          <a:endParaRPr lang="pl-PL" sz="2600" kern="1200" dirty="0"/>
        </a:p>
      </dsp:txBody>
      <dsp:txXfrm>
        <a:off x="839793" y="41752"/>
        <a:ext cx="2231016" cy="1306102"/>
      </dsp:txXfrm>
    </dsp:sp>
    <dsp:sp modelId="{5BE5E435-7756-47A6-9472-A3C2A284F261}">
      <dsp:nvSpPr>
        <dsp:cNvPr id="0" name=""/>
        <dsp:cNvSpPr/>
      </dsp:nvSpPr>
      <dsp:spPr>
        <a:xfrm>
          <a:off x="3314926" y="408079"/>
          <a:ext cx="490204" cy="5734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100" kern="1200"/>
        </a:p>
      </dsp:txBody>
      <dsp:txXfrm>
        <a:off x="3314926" y="522768"/>
        <a:ext cx="343143" cy="344069"/>
      </dsp:txXfrm>
    </dsp:sp>
    <dsp:sp modelId="{7AF4E9B9-BD16-4584-A3D7-335E017D396B}">
      <dsp:nvSpPr>
        <dsp:cNvPr id="0" name=""/>
        <dsp:cNvSpPr/>
      </dsp:nvSpPr>
      <dsp:spPr>
        <a:xfrm>
          <a:off x="4036360" y="1117"/>
          <a:ext cx="2312286" cy="13873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 dirty="0">
              <a:latin typeface="Calibri Light" panose="020F0302020204030204"/>
            </a:rPr>
            <a:t>opis faktury</a:t>
          </a:r>
          <a:endParaRPr lang="pl-PL" sz="2600" kern="1200" dirty="0"/>
        </a:p>
      </dsp:txBody>
      <dsp:txXfrm>
        <a:off x="4076995" y="41752"/>
        <a:ext cx="2231016" cy="1306102"/>
      </dsp:txXfrm>
    </dsp:sp>
    <dsp:sp modelId="{A3BD3ABB-4BBB-4C37-AA43-56AF6558A9A0}">
      <dsp:nvSpPr>
        <dsp:cNvPr id="0" name=""/>
        <dsp:cNvSpPr/>
      </dsp:nvSpPr>
      <dsp:spPr>
        <a:xfrm>
          <a:off x="6552128" y="408079"/>
          <a:ext cx="490204" cy="5734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100" kern="1200"/>
        </a:p>
      </dsp:txBody>
      <dsp:txXfrm>
        <a:off x="6552128" y="522768"/>
        <a:ext cx="343143" cy="344069"/>
      </dsp:txXfrm>
    </dsp:sp>
    <dsp:sp modelId="{A191EE6D-6160-4619-B452-3156DC151BF5}">
      <dsp:nvSpPr>
        <dsp:cNvPr id="0" name=""/>
        <dsp:cNvSpPr/>
      </dsp:nvSpPr>
      <dsp:spPr>
        <a:xfrm>
          <a:off x="7273561" y="1117"/>
          <a:ext cx="2312286" cy="13873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 dirty="0">
              <a:latin typeface="Calibri Light" panose="020F0302020204030204"/>
            </a:rPr>
            <a:t>Podpis dziekana na fakturze</a:t>
          </a:r>
        </a:p>
      </dsp:txBody>
      <dsp:txXfrm>
        <a:off x="7314196" y="41752"/>
        <a:ext cx="2231016" cy="1306102"/>
      </dsp:txXfrm>
    </dsp:sp>
    <dsp:sp modelId="{00494F41-0F6D-4C3B-8694-9727C5166E9C}">
      <dsp:nvSpPr>
        <dsp:cNvPr id="0" name=""/>
        <dsp:cNvSpPr/>
      </dsp:nvSpPr>
      <dsp:spPr>
        <a:xfrm rot="5400000">
          <a:off x="8184602" y="1550349"/>
          <a:ext cx="490204" cy="5734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100" kern="1200"/>
        </a:p>
      </dsp:txBody>
      <dsp:txXfrm rot="-5400000">
        <a:off x="8257670" y="1591971"/>
        <a:ext cx="344069" cy="343143"/>
      </dsp:txXfrm>
    </dsp:sp>
    <dsp:sp modelId="{01414FC9-1887-40EE-8AA1-E8F063CD29D1}">
      <dsp:nvSpPr>
        <dsp:cNvPr id="0" name=""/>
        <dsp:cNvSpPr/>
      </dsp:nvSpPr>
      <dsp:spPr>
        <a:xfrm>
          <a:off x="7273561" y="2313403"/>
          <a:ext cx="2312286" cy="13873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 dirty="0">
              <a:latin typeface="Calibri Light" panose="020F0302020204030204"/>
            </a:rPr>
            <a:t>Dział Nauki</a:t>
          </a:r>
        </a:p>
      </dsp:txBody>
      <dsp:txXfrm>
        <a:off x="7314196" y="2354038"/>
        <a:ext cx="2231016" cy="1306102"/>
      </dsp:txXfrm>
    </dsp:sp>
    <dsp:sp modelId="{054919B4-1C15-471E-BE52-09124932E1EF}">
      <dsp:nvSpPr>
        <dsp:cNvPr id="0" name=""/>
        <dsp:cNvSpPr/>
      </dsp:nvSpPr>
      <dsp:spPr>
        <a:xfrm rot="10800000">
          <a:off x="6579875" y="2720366"/>
          <a:ext cx="490204" cy="5734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100" kern="1200"/>
        </a:p>
      </dsp:txBody>
      <dsp:txXfrm rot="10800000">
        <a:off x="6726936" y="2835055"/>
        <a:ext cx="343143" cy="344069"/>
      </dsp:txXfrm>
    </dsp:sp>
    <dsp:sp modelId="{5E46C08D-2E3B-48F7-AD30-90D4E312A00E}">
      <dsp:nvSpPr>
        <dsp:cNvPr id="0" name=""/>
        <dsp:cNvSpPr/>
      </dsp:nvSpPr>
      <dsp:spPr>
        <a:xfrm>
          <a:off x="4036360" y="2313403"/>
          <a:ext cx="2312286" cy="13873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 dirty="0">
              <a:latin typeface="Calibri Light" panose="020F0302020204030204"/>
            </a:rPr>
            <a:t>Administracja – opłacenie faktury</a:t>
          </a:r>
        </a:p>
      </dsp:txBody>
      <dsp:txXfrm>
        <a:off x="4076995" y="2354038"/>
        <a:ext cx="2231016" cy="1306102"/>
      </dsp:txXfrm>
    </dsp:sp>
    <dsp:sp modelId="{01CA72DD-1774-4B0C-9D97-77D98C7DB19E}">
      <dsp:nvSpPr>
        <dsp:cNvPr id="0" name=""/>
        <dsp:cNvSpPr/>
      </dsp:nvSpPr>
      <dsp:spPr>
        <a:xfrm rot="10800000">
          <a:off x="3342674" y="2720366"/>
          <a:ext cx="490204" cy="5734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100" kern="1200"/>
        </a:p>
      </dsp:txBody>
      <dsp:txXfrm rot="10800000">
        <a:off x="3489735" y="2835055"/>
        <a:ext cx="343143" cy="344069"/>
      </dsp:txXfrm>
    </dsp:sp>
    <dsp:sp modelId="{134A56F3-A42A-411C-8A06-0388CD531EEA}">
      <dsp:nvSpPr>
        <dsp:cNvPr id="0" name=""/>
        <dsp:cNvSpPr/>
      </dsp:nvSpPr>
      <dsp:spPr>
        <a:xfrm>
          <a:off x="799158" y="2313403"/>
          <a:ext cx="2312286" cy="13873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 dirty="0">
              <a:latin typeface="Calibri Light" panose="020F0302020204030204"/>
            </a:rPr>
            <a:t>Księgowość</a:t>
          </a:r>
        </a:p>
      </dsp:txBody>
      <dsp:txXfrm>
        <a:off x="839793" y="2354038"/>
        <a:ext cx="2231016" cy="130610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D7F16D-CE8E-4886-A1A7-3865CDBFD81B}">
      <dsp:nvSpPr>
        <dsp:cNvPr id="0" name=""/>
        <dsp:cNvSpPr/>
      </dsp:nvSpPr>
      <dsp:spPr>
        <a:xfrm>
          <a:off x="0" y="336843"/>
          <a:ext cx="11029950" cy="159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047" tIns="458216" rIns="85604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200" kern="1200" dirty="0"/>
            <a:t>Dział Nauki, p. Dominika Przygoda, tel. 34 19 208,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200" kern="1200" dirty="0"/>
            <a:t>Chodkiewicza 30, parter, pokój nr 7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200" kern="1200" dirty="0"/>
            <a:t>e-mail: </a:t>
          </a:r>
          <a:r>
            <a:rPr lang="pl-PL" sz="2200" b="0" i="0" kern="1200" dirty="0">
              <a:hlinkClick xmlns:r="http://schemas.openxmlformats.org/officeDocument/2006/relationships" r:id="rId1"/>
            </a:rPr>
            <a:t>dominika.przygoda@ukw.edu.pl</a:t>
          </a:r>
          <a:endParaRPr lang="pl-PL" sz="2200" kern="1200" dirty="0"/>
        </a:p>
      </dsp:txBody>
      <dsp:txXfrm>
        <a:off x="0" y="336843"/>
        <a:ext cx="11029950" cy="1593900"/>
      </dsp:txXfrm>
    </dsp:sp>
    <dsp:sp modelId="{D049FDE6-2A9A-493B-ABFB-8EFEB86D6B1D}">
      <dsp:nvSpPr>
        <dsp:cNvPr id="0" name=""/>
        <dsp:cNvSpPr/>
      </dsp:nvSpPr>
      <dsp:spPr>
        <a:xfrm>
          <a:off x="551497" y="12123"/>
          <a:ext cx="7720965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34" tIns="0" rIns="291834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kern="1200" dirty="0"/>
            <a:t>Podróże krajowe</a:t>
          </a:r>
        </a:p>
      </dsp:txBody>
      <dsp:txXfrm>
        <a:off x="583200" y="43826"/>
        <a:ext cx="7657559" cy="586034"/>
      </dsp:txXfrm>
    </dsp:sp>
    <dsp:sp modelId="{D660DCD3-814F-4102-B41F-4A5CF25662D0}">
      <dsp:nvSpPr>
        <dsp:cNvPr id="0" name=""/>
        <dsp:cNvSpPr/>
      </dsp:nvSpPr>
      <dsp:spPr>
        <a:xfrm>
          <a:off x="0" y="2374263"/>
          <a:ext cx="11029950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047" tIns="458216" rIns="85604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200" kern="1200" dirty="0"/>
            <a:t>Biuro Współpracy Międzynarodowej, p. Małgorzata Krawczyk, tel. 34 19 108,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200" kern="1200" dirty="0"/>
            <a:t>e-mail: </a:t>
          </a:r>
          <a:r>
            <a:rPr lang="pl-PL" sz="2200" kern="1200" dirty="0">
              <a:hlinkClick xmlns:r="http://schemas.openxmlformats.org/officeDocument/2006/relationships" r:id="rId2"/>
            </a:rPr>
            <a:t>gosiap@ukw.edu.pl</a:t>
          </a:r>
          <a:r>
            <a:rPr lang="pl-PL" sz="2200" kern="1200" dirty="0"/>
            <a:t> </a:t>
          </a:r>
        </a:p>
      </dsp:txBody>
      <dsp:txXfrm>
        <a:off x="0" y="2374263"/>
        <a:ext cx="11029950" cy="1247400"/>
      </dsp:txXfrm>
    </dsp:sp>
    <dsp:sp modelId="{E73B0C3A-676E-4A2A-9D17-B3CE8AE95FA0}">
      <dsp:nvSpPr>
        <dsp:cNvPr id="0" name=""/>
        <dsp:cNvSpPr/>
      </dsp:nvSpPr>
      <dsp:spPr>
        <a:xfrm>
          <a:off x="551497" y="2049543"/>
          <a:ext cx="7720965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34" tIns="0" rIns="291834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kern="1200" dirty="0"/>
            <a:t>Podróże zagraniczne</a:t>
          </a:r>
        </a:p>
      </dsp:txBody>
      <dsp:txXfrm>
        <a:off x="583200" y="2081246"/>
        <a:ext cx="7657559" cy="58603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490EB-BAFD-4E7B-AA3A-4072EE7165C4}">
      <dsp:nvSpPr>
        <dsp:cNvPr id="0" name=""/>
        <dsp:cNvSpPr/>
      </dsp:nvSpPr>
      <dsp:spPr>
        <a:xfrm>
          <a:off x="827246" y="0"/>
          <a:ext cx="9375457" cy="363378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0C510D-6A40-4CDB-8C62-3D049CA41C56}">
      <dsp:nvSpPr>
        <dsp:cNvPr id="0" name=""/>
        <dsp:cNvSpPr/>
      </dsp:nvSpPr>
      <dsp:spPr>
        <a:xfrm>
          <a:off x="3029" y="1090136"/>
          <a:ext cx="1763822" cy="14535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kern="1200" dirty="0"/>
            <a:t>Zgłoszenie na konferencję (NIP uczelni - faktura)</a:t>
          </a:r>
        </a:p>
      </dsp:txBody>
      <dsp:txXfrm>
        <a:off x="73984" y="1161091"/>
        <a:ext cx="1621912" cy="1311604"/>
      </dsp:txXfrm>
    </dsp:sp>
    <dsp:sp modelId="{5A3C59E1-FC65-444F-A161-B65ECBB2EA0F}">
      <dsp:nvSpPr>
        <dsp:cNvPr id="0" name=""/>
        <dsp:cNvSpPr/>
      </dsp:nvSpPr>
      <dsp:spPr>
        <a:xfrm>
          <a:off x="1855043" y="1090136"/>
          <a:ext cx="1763822" cy="14535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kern="1200" dirty="0"/>
            <a:t>Potwierdzenie udziału</a:t>
          </a:r>
        </a:p>
      </dsp:txBody>
      <dsp:txXfrm>
        <a:off x="1925998" y="1161091"/>
        <a:ext cx="1621912" cy="1311604"/>
      </dsp:txXfrm>
    </dsp:sp>
    <dsp:sp modelId="{431C0702-BB16-4B8F-BE86-18DF33A246C4}">
      <dsp:nvSpPr>
        <dsp:cNvPr id="0" name=""/>
        <dsp:cNvSpPr/>
      </dsp:nvSpPr>
      <dsp:spPr>
        <a:xfrm>
          <a:off x="3707056" y="1090136"/>
          <a:ext cx="1763822" cy="14535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kern="1200" dirty="0"/>
            <a:t>Wniosek z załącznikami, umowa</a:t>
          </a:r>
        </a:p>
      </dsp:txBody>
      <dsp:txXfrm>
        <a:off x="3778011" y="1161091"/>
        <a:ext cx="1621912" cy="1311604"/>
      </dsp:txXfrm>
    </dsp:sp>
    <dsp:sp modelId="{1CAEB6E6-DF57-4226-AFE6-DD4B4F75A9FB}">
      <dsp:nvSpPr>
        <dsp:cNvPr id="0" name=""/>
        <dsp:cNvSpPr/>
      </dsp:nvSpPr>
      <dsp:spPr>
        <a:xfrm>
          <a:off x="5559070" y="1090136"/>
          <a:ext cx="1763822" cy="14535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kern="1200" dirty="0"/>
            <a:t>Opłata konferencyjna</a:t>
          </a:r>
        </a:p>
      </dsp:txBody>
      <dsp:txXfrm>
        <a:off x="5630025" y="1161091"/>
        <a:ext cx="1621912" cy="1311604"/>
      </dsp:txXfrm>
    </dsp:sp>
    <dsp:sp modelId="{62A0AF44-87EF-40E1-AEFA-6B00C2E580A1}">
      <dsp:nvSpPr>
        <dsp:cNvPr id="0" name=""/>
        <dsp:cNvSpPr/>
      </dsp:nvSpPr>
      <dsp:spPr>
        <a:xfrm>
          <a:off x="7411084" y="1090136"/>
          <a:ext cx="1763822" cy="14535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kern="1200" dirty="0"/>
            <a:t>Wyjazd</a:t>
          </a:r>
        </a:p>
      </dsp:txBody>
      <dsp:txXfrm>
        <a:off x="7482039" y="1161091"/>
        <a:ext cx="1621912" cy="1311604"/>
      </dsp:txXfrm>
    </dsp:sp>
    <dsp:sp modelId="{8C285A56-BBDF-4DB8-AEF1-C4CD77842A58}">
      <dsp:nvSpPr>
        <dsp:cNvPr id="0" name=""/>
        <dsp:cNvSpPr/>
      </dsp:nvSpPr>
      <dsp:spPr>
        <a:xfrm>
          <a:off x="9263097" y="1090136"/>
          <a:ext cx="1763822" cy="14535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kern="1200" dirty="0"/>
            <a:t>Rozliczenie umowy</a:t>
          </a:r>
        </a:p>
      </dsp:txBody>
      <dsp:txXfrm>
        <a:off x="9334052" y="1161091"/>
        <a:ext cx="1621912" cy="131160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BE71D-8902-4FED-9412-C140974FD77C}">
      <dsp:nvSpPr>
        <dsp:cNvPr id="0" name=""/>
        <dsp:cNvSpPr/>
      </dsp:nvSpPr>
      <dsp:spPr>
        <a:xfrm>
          <a:off x="827246" y="0"/>
          <a:ext cx="9375457" cy="2428399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ECAD70-F610-4CDB-85E5-E0E5BCDCA57F}">
      <dsp:nvSpPr>
        <dsp:cNvPr id="0" name=""/>
        <dsp:cNvSpPr/>
      </dsp:nvSpPr>
      <dsp:spPr>
        <a:xfrm>
          <a:off x="2356" y="728519"/>
          <a:ext cx="3453187" cy="97135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400" kern="1200" dirty="0"/>
            <a:t>plan kwerendy</a:t>
          </a:r>
        </a:p>
      </dsp:txBody>
      <dsp:txXfrm>
        <a:off x="49774" y="775937"/>
        <a:ext cx="3358351" cy="876523"/>
      </dsp:txXfrm>
    </dsp:sp>
    <dsp:sp modelId="{23C54312-32A5-4B2D-B88B-792E4F867C8E}">
      <dsp:nvSpPr>
        <dsp:cNvPr id="0" name=""/>
        <dsp:cNvSpPr/>
      </dsp:nvSpPr>
      <dsp:spPr>
        <a:xfrm>
          <a:off x="3788381" y="728519"/>
          <a:ext cx="3453187" cy="97135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400" kern="1200" dirty="0"/>
            <a:t>wniosek, umowa</a:t>
          </a:r>
        </a:p>
      </dsp:txBody>
      <dsp:txXfrm>
        <a:off x="3835799" y="775937"/>
        <a:ext cx="3358351" cy="876523"/>
      </dsp:txXfrm>
    </dsp:sp>
    <dsp:sp modelId="{010C7AD8-23CB-4CE8-96C4-C2FF1595283C}">
      <dsp:nvSpPr>
        <dsp:cNvPr id="0" name=""/>
        <dsp:cNvSpPr/>
      </dsp:nvSpPr>
      <dsp:spPr>
        <a:xfrm>
          <a:off x="7574406" y="728519"/>
          <a:ext cx="3453187" cy="97135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400" kern="1200" dirty="0"/>
            <a:t>rozliczenie</a:t>
          </a:r>
        </a:p>
      </dsp:txBody>
      <dsp:txXfrm>
        <a:off x="7621824" y="775937"/>
        <a:ext cx="3358351" cy="87652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D23F96-4E86-41AF-B2CA-B95915AB13AB}">
      <dsp:nvSpPr>
        <dsp:cNvPr id="0" name=""/>
        <dsp:cNvSpPr/>
      </dsp:nvSpPr>
      <dsp:spPr>
        <a:xfrm>
          <a:off x="0" y="412229"/>
          <a:ext cx="6281738" cy="680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858259-28E0-44BD-AD29-842945BC5BC0}">
      <dsp:nvSpPr>
        <dsp:cNvPr id="0" name=""/>
        <dsp:cNvSpPr/>
      </dsp:nvSpPr>
      <dsp:spPr>
        <a:xfrm>
          <a:off x="314086" y="13709"/>
          <a:ext cx="4397216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204" tIns="0" rIns="166204" bIns="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dirty="0">
              <a:latin typeface="Calibri Light" panose="020F0302020204030204"/>
            </a:rPr>
            <a:t>Promotor</a:t>
          </a:r>
          <a:endParaRPr lang="pl-PL" sz="2700" kern="1200" dirty="0"/>
        </a:p>
      </dsp:txBody>
      <dsp:txXfrm>
        <a:off x="352994" y="52617"/>
        <a:ext cx="4319400" cy="719224"/>
      </dsp:txXfrm>
    </dsp:sp>
    <dsp:sp modelId="{842CD3E8-F112-4E89-9E8D-D3D954D42085}">
      <dsp:nvSpPr>
        <dsp:cNvPr id="0" name=""/>
        <dsp:cNvSpPr/>
      </dsp:nvSpPr>
      <dsp:spPr>
        <a:xfrm>
          <a:off x="0" y="1636949"/>
          <a:ext cx="6281738" cy="680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1B5160-6D34-4895-BC16-5C079A1EE2D7}">
      <dsp:nvSpPr>
        <dsp:cNvPr id="0" name=""/>
        <dsp:cNvSpPr/>
      </dsp:nvSpPr>
      <dsp:spPr>
        <a:xfrm>
          <a:off x="314086" y="1238429"/>
          <a:ext cx="4397216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204" tIns="0" rIns="166204" bIns="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>
              <a:latin typeface="Calibri Light" panose="020F0302020204030204"/>
            </a:rPr>
            <a:t>Dział </a:t>
          </a:r>
          <a:r>
            <a:rPr lang="pl-PL" sz="2700" kern="1200" dirty="0">
              <a:latin typeface="Calibri Light" panose="020F0302020204030204"/>
            </a:rPr>
            <a:t>Nauki</a:t>
          </a:r>
          <a:endParaRPr lang="pl-PL" sz="2700" kern="1200" dirty="0"/>
        </a:p>
      </dsp:txBody>
      <dsp:txXfrm>
        <a:off x="352994" y="1277337"/>
        <a:ext cx="4319400" cy="719224"/>
      </dsp:txXfrm>
    </dsp:sp>
    <dsp:sp modelId="{18ECA277-538D-499D-8870-BF79FA6D382B}">
      <dsp:nvSpPr>
        <dsp:cNvPr id="0" name=""/>
        <dsp:cNvSpPr/>
      </dsp:nvSpPr>
      <dsp:spPr>
        <a:xfrm>
          <a:off x="0" y="2861669"/>
          <a:ext cx="6281738" cy="680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2DCAFA-6CAA-444B-BDD6-13016F3C3F80}">
      <dsp:nvSpPr>
        <dsp:cNvPr id="0" name=""/>
        <dsp:cNvSpPr/>
      </dsp:nvSpPr>
      <dsp:spPr>
        <a:xfrm>
          <a:off x="314086" y="2463149"/>
          <a:ext cx="4397216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204" tIns="0" rIns="166204" bIns="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dirty="0">
              <a:latin typeface="Calibri Light" panose="020F0302020204030204"/>
            </a:rPr>
            <a:t>Sekretariat wydziału</a:t>
          </a:r>
          <a:endParaRPr lang="pl-PL" sz="2700" kern="1200" dirty="0"/>
        </a:p>
      </dsp:txBody>
      <dsp:txXfrm>
        <a:off x="352994" y="2502057"/>
        <a:ext cx="4319400" cy="719224"/>
      </dsp:txXfrm>
    </dsp:sp>
    <dsp:sp modelId="{31961D58-93D1-4AB4-BAA4-13461B116E32}">
      <dsp:nvSpPr>
        <dsp:cNvPr id="0" name=""/>
        <dsp:cNvSpPr/>
      </dsp:nvSpPr>
      <dsp:spPr>
        <a:xfrm>
          <a:off x="0" y="4086390"/>
          <a:ext cx="6281738" cy="114817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7533" tIns="562356" rIns="487533" bIns="192024" numCol="1" spcCol="1270" anchor="t" anchorCtr="0">
          <a:noAutofit/>
        </a:bodyPr>
        <a:lstStyle/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700" kern="1200" dirty="0">
              <a:latin typeface="Calibri Light" panose="020F0302020204030204"/>
            </a:rPr>
            <a:t>Katarzyna Łuczkowska</a:t>
          </a:r>
          <a:endParaRPr lang="pl-PL" sz="2700" kern="1200" dirty="0"/>
        </a:p>
      </dsp:txBody>
      <dsp:txXfrm>
        <a:off x="0" y="4086390"/>
        <a:ext cx="6281738" cy="1148175"/>
      </dsp:txXfrm>
    </dsp:sp>
    <dsp:sp modelId="{E8137CE0-6539-41ED-A39D-FAF9337BAE33}">
      <dsp:nvSpPr>
        <dsp:cNvPr id="0" name=""/>
        <dsp:cNvSpPr/>
      </dsp:nvSpPr>
      <dsp:spPr>
        <a:xfrm>
          <a:off x="314086" y="3687870"/>
          <a:ext cx="4397216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204" tIns="0" rIns="166204" bIns="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dirty="0">
              <a:latin typeface="Calibri Light" panose="020F0302020204030204"/>
            </a:rPr>
            <a:t>Biuro ds. Stopni </a:t>
          </a:r>
          <a:endParaRPr lang="pl-PL" sz="2700" kern="1200" dirty="0"/>
        </a:p>
      </dsp:txBody>
      <dsp:txXfrm>
        <a:off x="352994" y="3726778"/>
        <a:ext cx="4319400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pPr rtl="0"/>
            <a:endParaRPr lang="en-US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pPr rtl="0"/>
            <a:fld id="{D41B49EE-D55C-4AD5-AE6A-B09AB57F7266}" type="datetime1">
              <a:rPr lang="pl-PL" smtClean="0"/>
              <a:t>2023.02.10</a:t>
            </a:fld>
            <a:endParaRPr lang="en-US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pPr rtl="0"/>
            <a:endParaRPr lang="en-US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pPr rtl="0"/>
            <a:endParaRPr lang="en-US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pPr rtl="0"/>
            <a:fld id="{A3051B73-E311-44BF-8D6D-9137AB9F3DE8}" type="datetime1">
              <a:rPr lang="pl-PL" smtClean="0"/>
              <a:t>2023.02.10</a:t>
            </a:fld>
            <a:endParaRPr lang="en-US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 rtl="0"/>
            <a:endParaRPr lang="en-US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 rtl="0"/>
            <a:r>
              <a:rPr lang="pl"/>
              <a:t>Kliknij, aby edytować style wzorca tekstu</a:t>
            </a:r>
            <a:endParaRPr lang="en-US"/>
          </a:p>
          <a:p>
            <a:pPr lvl="1" rtl="0"/>
            <a:r>
              <a:rPr lang="pl"/>
              <a:t>Drugi poziom</a:t>
            </a:r>
          </a:p>
          <a:p>
            <a:pPr lvl="2" rtl="0"/>
            <a:r>
              <a:rPr lang="pl"/>
              <a:t>Trzeci poziom</a:t>
            </a:r>
          </a:p>
          <a:p>
            <a:pPr lvl="3" rtl="0"/>
            <a:r>
              <a:rPr lang="pl"/>
              <a:t>Czwarty poziom</a:t>
            </a:r>
          </a:p>
          <a:p>
            <a:pPr lvl="4" rtl="0"/>
            <a:r>
              <a:rPr lang="pl"/>
              <a:t>Piąty poziom</a:t>
            </a:r>
            <a:endParaRPr lang="en-US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pPr rtl="0"/>
            <a:endParaRPr lang="en-US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8" name="Data — symbol zastępczy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A255EE4-F95C-49B3-ACD4-7CA3D00C795E}" type="datetime1">
              <a:rPr lang="pl-PL" smtClean="0"/>
              <a:t>2023.02.10</a:t>
            </a:fld>
            <a:endParaRPr lang="en-US" dirty="0"/>
          </a:p>
        </p:txBody>
      </p:sp>
      <p:sp>
        <p:nvSpPr>
          <p:cNvPr id="9" name="Stopka — symbol zastępczy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Numer slajdu — symbol zastępczy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Data — symbol zastępczy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02B9CC-9A39-4A3E-A11C-2AA5A4A43696}" type="datetime1">
              <a:rPr lang="pl-PL" smtClean="0"/>
              <a:t>2023.02.10</a:t>
            </a:fld>
            <a:endParaRPr lang="en-US" dirty="0"/>
          </a:p>
        </p:txBody>
      </p:sp>
      <p:sp>
        <p:nvSpPr>
          <p:cNvPr id="9" name="Stopka — symbol zastępczy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Numer slajdu — symbol zastępczy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3DF7B8-0E4E-4FC5-86DA-BF07D7501F68}" type="datetime1">
              <a:rPr lang="pl-PL" smtClean="0"/>
              <a:t>2023.02.10</a:t>
            </a:fld>
            <a:endParaRPr lang="en-US" dirty="0"/>
          </a:p>
        </p:txBody>
      </p:sp>
      <p:sp>
        <p:nvSpPr>
          <p:cNvPr id="9" name="Stopka — symbol zastępczy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Numer slajdu — symbol zastępczy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0115373-D71C-43CC-A9B0-C5F5B0EAD476}" type="datetime1">
              <a:rPr lang="pl-PL" smtClean="0"/>
              <a:t>2023.02.10</a:t>
            </a:fld>
            <a:endParaRPr lang="en-US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4BF620-47B2-4AAA-B965-6575C26AEC58}" type="datetime1">
              <a:rPr lang="pl-PL" smtClean="0"/>
              <a:t>2023.02.10</a:t>
            </a:fld>
            <a:endParaRPr lang="en-US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A70DB5-3B74-47E3-90B3-6FF4DAF5961C}" type="datetime1">
              <a:rPr lang="pl-PL" smtClean="0"/>
              <a:t>2023.02.10</a:t>
            </a:fld>
            <a:endParaRPr lang="en-US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CCD3F3-1BA2-48DE-B1B4-BBD3C3E3D436}" type="datetime1">
              <a:rPr lang="pl-PL" smtClean="0"/>
              <a:t>2023.02.10</a:t>
            </a:fld>
            <a:endParaRPr lang="en-US" dirty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8" name="Data — symbol zastępczy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/>
          <a:p>
            <a:pPr rtl="0"/>
            <a:fld id="{5D2385E3-AC97-41FD-8DF3-B71EB60EA90E}" type="datetime1">
              <a:rPr lang="pl-PL" smtClean="0"/>
              <a:t>2023.02.10</a:t>
            </a:fld>
            <a:endParaRPr lang="en-US" dirty="0"/>
          </a:p>
        </p:txBody>
      </p:sp>
      <p:sp>
        <p:nvSpPr>
          <p:cNvPr id="10" name="Stopka — symbol zastępczy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Numer slajdu — symbol zastępczy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32DF53-D588-4215-BD5B-BCC4BBD41867}" type="datetime1">
              <a:rPr lang="pl-PL" smtClean="0"/>
              <a:t>2023.02.10</a:t>
            </a:fld>
            <a:endParaRPr lang="en-US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F1D04E-0CE8-4348-8D3C-4F97263154FA}" type="datetime1">
              <a:rPr lang="pl-PL" smtClean="0"/>
              <a:t>2023.02.10</a:t>
            </a:fld>
            <a:endParaRPr lang="en-US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a — symbol zastępczy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9848F2-EC7B-4A2E-A4EA-D56A99AC03B6}" type="datetime1">
              <a:rPr lang="pl-PL" smtClean="0"/>
              <a:t>2023.02.10</a:t>
            </a:fld>
            <a:endParaRPr lang="en-US" dirty="0"/>
          </a:p>
        </p:txBody>
      </p:sp>
      <p:sp>
        <p:nvSpPr>
          <p:cNvPr id="12" name="Stopka — symbol zastępczy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3" name="Numer slajdu — symbol zastępczy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l"/>
              <a:t>Kliknij, aby edytować styl wzorca tytułu</a:t>
            </a:r>
            <a:endParaRPr lang="en-US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pl"/>
              <a:t>Kliknij, aby edytować style wzorca tekstu</a:t>
            </a:r>
          </a:p>
          <a:p>
            <a:pPr lvl="1" rtl="0"/>
            <a:r>
              <a:rPr lang="pl"/>
              <a:t>Drugi poziom</a:t>
            </a:r>
          </a:p>
          <a:p>
            <a:pPr lvl="2" rtl="0"/>
            <a:r>
              <a:rPr lang="pl"/>
              <a:t>Trzeci poziom</a:t>
            </a:r>
          </a:p>
          <a:p>
            <a:pPr lvl="3" rtl="0"/>
            <a:r>
              <a:rPr lang="pl"/>
              <a:t>Czwarty poziom</a:t>
            </a:r>
          </a:p>
          <a:p>
            <a:pPr lvl="4" rtl="0"/>
            <a:r>
              <a:rPr lang="pl"/>
              <a:t>Piąty poziom</a:t>
            </a:r>
            <a:endParaRPr lang="en-US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61BBFD0-E849-4FC2-BFF9-605B90695325}" type="datetime1">
              <a:rPr lang="pl-PL" smtClean="0"/>
              <a:t>2023.02.10</a:t>
            </a:fld>
            <a:endParaRPr lang="en-US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rostokąt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Prostokąt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Prostokąt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drybicka@ukw.edu.p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Prostokąt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 rtlCol="0">
            <a:normAutofit/>
          </a:bodyPr>
          <a:lstStyle/>
          <a:p>
            <a:r>
              <a:rPr lang="pl-PL" dirty="0"/>
              <a:t>Subwencja na badania 2023</a:t>
            </a:r>
            <a:endParaRPr lang="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pl" dirty="0"/>
              <a:t>Szkoła Doktorska UKW</a:t>
            </a:r>
          </a:p>
          <a:p>
            <a:pPr rtl="0"/>
            <a:endParaRPr lang="pl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535" y="3086777"/>
            <a:ext cx="11298932" cy="3310466"/>
          </a:xfrm>
          <a:prstGeom prst="rect">
            <a:avLst/>
          </a:prstGeom>
        </p:spPr>
      </p:pic>
      <p:sp>
        <p:nvSpPr>
          <p:cNvPr id="10" name="Symbol zastępczy daty 3">
            <a:extLst>
              <a:ext uri="{FF2B5EF4-FFF2-40B4-BE49-F238E27FC236}">
                <a16:creationId xmlns:a16="http://schemas.microsoft.com/office/drawing/2014/main" id="{5896DBF0-573B-4F5D-8CFB-526EAA0D2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75265" y="574628"/>
            <a:ext cx="1970202" cy="365125"/>
          </a:xfrm>
        </p:spPr>
        <p:txBody>
          <a:bodyPr/>
          <a:lstStyle/>
          <a:p>
            <a:pPr rtl="0"/>
            <a:r>
              <a:rPr lang="pl-PL" sz="1400" dirty="0"/>
              <a:t>2021/2022</a:t>
            </a:r>
          </a:p>
          <a:p>
            <a:pPr rtl="0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pl" dirty="0"/>
              <a:t>Dotacja MEiN </a:t>
            </a:r>
            <a:br>
              <a:rPr lang="pl" dirty="0"/>
            </a:br>
            <a:r>
              <a:rPr lang="pl" dirty="0"/>
              <a:t>(</a:t>
            </a:r>
            <a:r>
              <a:rPr lang="pl-PL" dirty="0"/>
              <a:t>subwencja, środki finansowe na utrzymanie i rozwój potencjału </a:t>
            </a:r>
            <a:r>
              <a:rPr lang="pl-PL" dirty="0" err="1"/>
              <a:t>potencjału</a:t>
            </a:r>
            <a:r>
              <a:rPr lang="pl-PL" dirty="0"/>
              <a:t> badawczego)</a:t>
            </a:r>
            <a:endParaRPr lang="pl" dirty="0"/>
          </a:p>
        </p:txBody>
      </p:sp>
      <p:graphicFrame>
        <p:nvGraphicFramePr>
          <p:cNvPr id="4" name="Zawartość — symbol zastępczy 2">
            <a:extLst>
              <a:ext uri="{FF2B5EF4-FFF2-40B4-BE49-F238E27FC236}">
                <a16:creationId xmlns:a16="http://schemas.microsoft.com/office/drawing/2014/main" id="{FF3F0D82-0AA6-45C3-8367-955CBFA02E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0907476"/>
              </p:ext>
            </p:extLst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78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FE52EC-AE45-4C2C-9C80-8200FF0A8F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0598B5-2DDF-45CB-B4C9-9462025273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582C85-D307-4186-8164-8F9FD2AF25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1EEEC7-1563-4466-A2C6-523469C6A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26E797-5293-491A-9228-2C4F738F75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" dirty="0"/>
              <a:t>nAJWAŻENIejsze informacje</a:t>
            </a:r>
            <a:br>
              <a:rPr lang="pl" dirty="0"/>
            </a:br>
            <a:endParaRPr lang="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13A67FDE-2A40-4387-9356-209EE0B5D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/>
              <a:t>Zgoda promotora i dziekana</a:t>
            </a:r>
          </a:p>
          <a:p>
            <a:r>
              <a:rPr lang="pl-PL" sz="2000" dirty="0"/>
              <a:t>Brutto i netto: minus koszty pośrednie 30% </a:t>
            </a:r>
            <a:r>
              <a:rPr lang="pl-PL" sz="2000" dirty="0">
                <a:solidFill>
                  <a:srgbClr val="FF0000"/>
                </a:solidFill>
              </a:rPr>
              <a:t>(kwotę brutto należy podzielić przez 1,3)</a:t>
            </a:r>
          </a:p>
          <a:p>
            <a:r>
              <a:rPr lang="pl-PL" sz="2000" dirty="0"/>
              <a:t>Zamówienia publiczne – procedury</a:t>
            </a:r>
          </a:p>
          <a:p>
            <a:r>
              <a:rPr lang="pl-PL" sz="2000" dirty="0"/>
              <a:t>Tylko wydatki związane z badaniami</a:t>
            </a:r>
          </a:p>
          <a:p>
            <a:r>
              <a:rPr lang="pl-PL" sz="2000" dirty="0"/>
              <a:t>Przed: zapotrzebowanie/ wniosek</a:t>
            </a:r>
          </a:p>
          <a:p>
            <a:r>
              <a:rPr lang="pl-PL" sz="2000" dirty="0"/>
              <a:t>Po: faktury (dokumenty księgowe)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0766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" dirty="0"/>
              <a:t>PLANOWANIE WYDATKOWANIA Środków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4B80A8CB-96D1-4653-B9B4-FA6230FC53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2207306"/>
              </p:ext>
            </p:extLst>
          </p:nvPr>
        </p:nvGraphicFramePr>
        <p:xfrm>
          <a:off x="581025" y="2341563"/>
          <a:ext cx="11029950" cy="4068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424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E73245A-DC87-4E97-9F93-9D7D6C4BD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9A559C4-47A0-49F4-987F-22C71F4CDF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C42496-48D6-468A-AB1D-D1B87B5FF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BBA24AA-7793-440D-A362-76AE8C997A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1828233-ED96-46AA-B8D6-4A08CD210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C468946-A4C6-443D-A2FF-A409A70B45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2A95091-62A2-4016-9F72-1308A19508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8FF0A5E-3D5C-45CD-8E76-77A3D8F6C5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B000AA-FFAB-4B59-BB21-D5D79C044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Jaki FORMULARZ?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82E1E320-5BF3-4D50-B6C2-D81B4B819F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1723755"/>
              </p:ext>
            </p:extLst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064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25C21AD-CB68-4432-BD9E-575D60D7E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487BC3-F848-4C9E-AAD6-15B42D0803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EABAF6F-767D-47A7-AFC4-02AC00AD66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238C619-5EB6-40CD-BBED-E933835C0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2171040-CFDB-4D08-B9A5-C30C5C38B5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FCEF5A-4476-4C0D-BC3E-68EA0A20F4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6DC057A-3DA0-4E7F-941C-3E45D03168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F6D871-AF46-4556-B922-706A274DCD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73FA283-A88F-4C9B-B9B4-03B3E7841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AE0A66-9A5F-4858-8C72-9237E5220C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138A76-D1BB-4CCC-9F1A-EB3CAEEDB8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DCE501-4B27-4D6E-AB74-A8DBC4526E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DD39AB-FB72-4C8B-9019-B3C6ABAC95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111C822-5441-4DB8-A978-9DD973D365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51260F-AB1A-4D5C-85D9-015CA9914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i GDZIE? przykłady</a:t>
            </a:r>
            <a:br>
              <a:rPr lang="pl-PL" dirty="0"/>
            </a:br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77E1ADC3-409A-4480-ACD8-2A67456113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4467610"/>
              </p:ext>
            </p:extLst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34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57C834D-F2BE-4227-963A-8ECDEA7CEF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E3F7B8-C1DF-45F0-9FC9-EA3C104B3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B6FDED7-45EE-45F4-9B8A-CE19694209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58A582A-CE55-432F-B6CC-BE5885DC64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0DE5367-E87E-4199-90CA-E53ED377D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5ED189-979D-4521-8BC2-699C3194B0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51260F-AB1A-4D5C-85D9-015CA9914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i GDZIE? Przykłady</a:t>
            </a:r>
            <a:br>
              <a:rPr lang="pl-PL" dirty="0"/>
            </a:br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77E1ADC3-409A-4480-ACD8-2A67456113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641448"/>
              </p:ext>
            </p:extLst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737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57C834D-F2BE-4227-963A-8ECDEA7CEF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E3F7B8-C1DF-45F0-9FC9-EA3C104B3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B6FDED7-45EE-45F4-9B8A-CE19694209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58A582A-CE55-432F-B6CC-BE5885DC64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0DE5367-E87E-4199-90CA-E53ED377D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5ED189-979D-4521-8BC2-699C3194B0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51260F-AB1A-4D5C-85D9-015CA9914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i GDZIE? przykłady</a:t>
            </a:r>
            <a:br>
              <a:rPr lang="pl-PL" dirty="0"/>
            </a:br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77E1ADC3-409A-4480-ACD8-2A67456113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3681298"/>
              </p:ext>
            </p:extLst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580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57C834D-F2BE-4227-963A-8ECDEA7CEF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E3F7B8-C1DF-45F0-9FC9-EA3C104B3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B6FDED7-45EE-45F4-9B8A-CE19694209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58A582A-CE55-432F-B6CC-BE5885DC64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0DE5367-E87E-4199-90CA-E53ED377D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5ED189-979D-4521-8BC2-699C3194B0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51260F-AB1A-4D5C-85D9-015CA9914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i GDZIE?</a:t>
            </a:r>
            <a:br>
              <a:rPr lang="pl-PL" dirty="0"/>
            </a:br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77E1ADC3-409A-4480-ACD8-2A67456113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981997"/>
              </p:ext>
            </p:extLst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011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57C834D-F2BE-4227-963A-8ECDEA7CEF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E3F7B8-C1DF-45F0-9FC9-EA3C104B3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B6FDED7-45EE-45F4-9B8A-CE19694209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58A582A-CE55-432F-B6CC-BE5885DC64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0DE5367-E87E-4199-90CA-E53ED377D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5ED189-979D-4521-8BC2-699C3194B0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5A50E0-F9A9-41A2-A160-3AC43CFE9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 muszę wiedzieć co i Gdzie?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FE2A626D-F9A2-4B7E-83C5-E2906FC0BB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5968575"/>
              </p:ext>
            </p:extLst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6213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DCC5C3-8A49-4F94-8ADA-CADCAE331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Dział nauki</a:t>
            </a:r>
            <a:br>
              <a:rPr lang="pl-PL" dirty="0"/>
            </a:br>
            <a:r>
              <a:rPr lang="pl-PL" dirty="0"/>
              <a:t>wydatkowanie środków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2026FC-ED91-4C9A-A269-B05039F09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2626261"/>
          </a:xfrm>
        </p:spPr>
        <p:txBody>
          <a:bodyPr>
            <a:normAutofit fontScale="92500" lnSpcReduction="10000"/>
          </a:bodyPr>
          <a:lstStyle/>
          <a:p>
            <a:pPr algn="l"/>
            <a:endParaRPr lang="pl-PL" sz="18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pl-PL" sz="2800" b="0" i="0" u="none" strike="noStrike" baseline="0" dirty="0">
                <a:solidFill>
                  <a:srgbClr val="404040"/>
                </a:solidFill>
                <a:latin typeface="Trebuchet MS" panose="020B0603020202020204" pitchFamily="34" charset="0"/>
              </a:rPr>
              <a:t>Dorota Rybicka</a:t>
            </a:r>
          </a:p>
          <a:p>
            <a:pPr marL="0" indent="0" algn="ctr">
              <a:buNone/>
            </a:pPr>
            <a:r>
              <a:rPr lang="pl-PL" sz="2800" b="0" i="0" u="none" strike="noStrike" baseline="0" dirty="0">
                <a:solidFill>
                  <a:srgbClr val="404040"/>
                </a:solidFill>
                <a:latin typeface="Trebuchet MS" panose="020B0603020202020204" pitchFamily="34" charset="0"/>
              </a:rPr>
              <a:t>e-mail: </a:t>
            </a:r>
            <a:r>
              <a:rPr lang="pl-PL" sz="2800" dirty="0">
                <a:solidFill>
                  <a:srgbClr val="404040"/>
                </a:solidFill>
                <a:latin typeface="Trebuchet MS" panose="020B0603020202020204" pitchFamily="34" charset="0"/>
                <a:hlinkClick r:id="rId2"/>
              </a:rPr>
              <a:t>drybicka@ukw.edu.pl</a:t>
            </a:r>
            <a:r>
              <a:rPr lang="pl-PL" sz="2800" dirty="0">
                <a:solidFill>
                  <a:srgbClr val="404040"/>
                </a:solidFill>
                <a:latin typeface="Trebuchet MS" panose="020B0603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de-DE" sz="2800" b="0" i="0" u="none" strike="noStrike" baseline="0" dirty="0">
                <a:solidFill>
                  <a:srgbClr val="404040"/>
                </a:solidFill>
                <a:latin typeface="Trebuchet MS" panose="020B0603020202020204" pitchFamily="34" charset="0"/>
              </a:rPr>
              <a:t>tel. 52 34 19 208</a:t>
            </a:r>
            <a:endParaRPr lang="pl-PL" sz="2800" b="0" i="0" u="none" strike="noStrike" baseline="0" dirty="0">
              <a:solidFill>
                <a:srgbClr val="40404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pl-PL" sz="2800" dirty="0">
                <a:solidFill>
                  <a:srgbClr val="404040"/>
                </a:solidFill>
                <a:latin typeface="Trebuchet MS" panose="020B0603020202020204" pitchFamily="34" charset="0"/>
              </a:rPr>
              <a:t>ul. Chodkiewicza 30, parter, pokój nr 7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637077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2BEF1E-5389-4F7E-A8E6-6746F8E4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Zapotrzebowanie - zasady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7411D8-6DB0-4D8A-8A93-9B7842AE6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27380"/>
            <a:ext cx="11029615" cy="4450702"/>
          </a:xfrm>
        </p:spPr>
        <p:txBody>
          <a:bodyPr/>
          <a:lstStyle/>
          <a:p>
            <a:r>
              <a:rPr lang="pl-PL" sz="2000" dirty="0"/>
              <a:t>Złóż z wyprzedzeniem</a:t>
            </a:r>
          </a:p>
          <a:p>
            <a:r>
              <a:rPr lang="pl-PL" sz="2000" dirty="0"/>
              <a:t>Zapotrzebowanie rezerwuje środki do końca roku</a:t>
            </a:r>
          </a:p>
          <a:p>
            <a:r>
              <a:rPr lang="pl-PL" sz="2000" dirty="0"/>
              <a:t>Dobrze opisz przedmiot zakupu / usługę (bez nazw własnych) (dołącz specyfikację jako osobna kartkę)</a:t>
            </a:r>
          </a:p>
          <a:p>
            <a:r>
              <a:rPr lang="pl-PL" sz="2000" dirty="0"/>
              <a:t>Podaj swoje dane kontaktowe</a:t>
            </a:r>
          </a:p>
          <a:p>
            <a:r>
              <a:rPr lang="pl-PL" sz="2000" dirty="0"/>
              <a:t>Zapotrzebowanie nie wraca do nadawcy, trafia do jednostki realizującej zakup (np. Sekcja Zaopatrzenia, info: Dział Zamówień Publicznych, wyjątek: zakup indywidualny)</a:t>
            </a:r>
          </a:p>
          <a:p>
            <a:r>
              <a:rPr lang="pl-PL" sz="2000" dirty="0"/>
              <a:t>Dział Nauki nie realizuje zakupów – prowadzi nadzór nad wydatkowaniem środków na badania (kopie </a:t>
            </a:r>
            <a:r>
              <a:rPr lang="pl-PL" sz="2000" dirty="0" err="1"/>
              <a:t>zapotrzebowań</a:t>
            </a:r>
            <a:r>
              <a:rPr lang="pl-PL" sz="2000" dirty="0"/>
              <a:t>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2789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98F0F6-87AA-4472-A8F3-45A28AEB3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 ZAPOTRZEBOWANIA</a:t>
            </a:r>
          </a:p>
        </p:txBody>
      </p:sp>
      <p:pic>
        <p:nvPicPr>
          <p:cNvPr id="12" name="Symbol zastępczy zawartości 11">
            <a:extLst>
              <a:ext uri="{FF2B5EF4-FFF2-40B4-BE49-F238E27FC236}">
                <a16:creationId xmlns:a16="http://schemas.microsoft.com/office/drawing/2014/main" id="{A511DCAB-5010-49E2-B220-8E3E1A9A3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819" y="2701667"/>
            <a:ext cx="7752079" cy="3633787"/>
          </a:xfr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405E1C0F-780C-4A16-8C07-2BBC220CAF05}"/>
              </a:ext>
            </a:extLst>
          </p:cNvPr>
          <p:cNvSpPr txBox="1"/>
          <p:nvPr/>
        </p:nvSpPr>
        <p:spPr>
          <a:xfrm>
            <a:off x="581192" y="1970108"/>
            <a:ext cx="9077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https://www.ukw.edu.pl/strona/zamowienia_publiczne/zapotrzebowanie</a:t>
            </a:r>
          </a:p>
        </p:txBody>
      </p:sp>
    </p:spTree>
    <p:extLst>
      <p:ext uri="{BB962C8B-B14F-4D97-AF65-F5344CB8AC3E}">
        <p14:creationId xmlns:p14="http://schemas.microsoft.com/office/powerpoint/2010/main" val="3526830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CBAE6F9F-3CB4-495C-8281-E77867994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35" y="699797"/>
            <a:ext cx="6199024" cy="5274492"/>
          </a:xfrm>
        </p:spPr>
      </p:pic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4FC6168D-D713-4E7A-AFEA-E4E2299A9746}"/>
              </a:ext>
            </a:extLst>
          </p:cNvPr>
          <p:cNvCxnSpPr/>
          <p:nvPr/>
        </p:nvCxnSpPr>
        <p:spPr>
          <a:xfrm>
            <a:off x="2435290" y="802433"/>
            <a:ext cx="6699379" cy="2425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A9B8AA81-FA68-4879-9B06-17C7F60B1205}"/>
              </a:ext>
            </a:extLst>
          </p:cNvPr>
          <p:cNvCxnSpPr/>
          <p:nvPr/>
        </p:nvCxnSpPr>
        <p:spPr>
          <a:xfrm flipV="1">
            <a:off x="4786604" y="2537927"/>
            <a:ext cx="3135086" cy="1194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152EAF32-D137-48DF-A7F5-27500D9FE971}"/>
              </a:ext>
            </a:extLst>
          </p:cNvPr>
          <p:cNvCxnSpPr/>
          <p:nvPr/>
        </p:nvCxnSpPr>
        <p:spPr>
          <a:xfrm>
            <a:off x="3508310" y="5374433"/>
            <a:ext cx="4221669" cy="742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60BBDA5-0AFD-4A12-9109-F42A310D4B60}"/>
              </a:ext>
            </a:extLst>
          </p:cNvPr>
          <p:cNvSpPr txBox="1"/>
          <p:nvPr/>
        </p:nvSpPr>
        <p:spPr>
          <a:xfrm>
            <a:off x="7940351" y="1296955"/>
            <a:ext cx="3491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Pieczątka jednostki: pieczątka wydziału lub katedry (sekretariat)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808C988B-9132-4920-B8CA-AD3ED604D2DD}"/>
              </a:ext>
            </a:extLst>
          </p:cNvPr>
          <p:cNvSpPr txBox="1"/>
          <p:nvPr/>
        </p:nvSpPr>
        <p:spPr>
          <a:xfrm>
            <a:off x="8080310" y="2351314"/>
            <a:ext cx="32750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0" dirty="0">
                <a:solidFill>
                  <a:srgbClr val="000000"/>
                </a:solidFill>
                <a:effectLst/>
                <a:latin typeface="Alegreya Sans"/>
              </a:rPr>
              <a:t>Plan Zamówień Publicznych powyżej/poniżej 130 tys. netto</a:t>
            </a:r>
          </a:p>
          <a:p>
            <a:r>
              <a:rPr lang="pl-PL" dirty="0"/>
              <a:t>https://www.ukw.edu.pl/strona/zamowienia_publiczne/plany-zamowien-publicznych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B45A516-67D4-4E4D-91BD-63FF09468174}"/>
              </a:ext>
            </a:extLst>
          </p:cNvPr>
          <p:cNvSpPr txBox="1"/>
          <p:nvPr/>
        </p:nvSpPr>
        <p:spPr>
          <a:xfrm>
            <a:off x="8080310" y="4912768"/>
            <a:ext cx="3491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Opis zależy od przedmiotu zakupu lub usługi, można dołączyć specyfikację</a:t>
            </a:r>
          </a:p>
        </p:txBody>
      </p:sp>
    </p:spTree>
    <p:extLst>
      <p:ext uri="{BB962C8B-B14F-4D97-AF65-F5344CB8AC3E}">
        <p14:creationId xmlns:p14="http://schemas.microsoft.com/office/powerpoint/2010/main" val="121440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883F955D-C95D-49A5-9D4A-BDC692C21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92" y="1082352"/>
            <a:ext cx="9677454" cy="4818354"/>
          </a:xfr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D45FAF29-9625-48DA-AAC8-EB4FA5652F24}"/>
              </a:ext>
            </a:extLst>
          </p:cNvPr>
          <p:cNvSpPr txBox="1"/>
          <p:nvPr/>
        </p:nvSpPr>
        <p:spPr>
          <a:xfrm>
            <a:off x="1661468" y="1328195"/>
            <a:ext cx="8490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Realizacja indywidualnego planu badawczego doktoranta [imię i nazwisko]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83BFE10-E137-4794-AC6C-063993B6D6C6}"/>
              </a:ext>
            </a:extLst>
          </p:cNvPr>
          <p:cNvSpPr txBox="1"/>
          <p:nvPr/>
        </p:nvSpPr>
        <p:spPr>
          <a:xfrm>
            <a:off x="6649044" y="1959131"/>
            <a:ext cx="4758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Odbiór towaru: np. sekretariat, kontakt</a:t>
            </a:r>
          </a:p>
          <a:p>
            <a:r>
              <a:rPr lang="pl-PL" dirty="0">
                <a:solidFill>
                  <a:srgbClr val="FF0000"/>
                </a:solidFill>
              </a:rPr>
              <a:t>Podpis: dziekan</a:t>
            </a:r>
          </a:p>
          <a:p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6C535E0-8A4B-4599-ACAC-730B25DBF1C9}"/>
              </a:ext>
            </a:extLst>
          </p:cNvPr>
          <p:cNvSpPr txBox="1"/>
          <p:nvPr/>
        </p:nvSpPr>
        <p:spPr>
          <a:xfrm>
            <a:off x="1163216" y="4068916"/>
            <a:ext cx="8251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np. analiza cen rynkowych (przegląd ofert sklepów internetowych)  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93C3E2A-0B56-452D-96E9-8416B251FA82}"/>
              </a:ext>
            </a:extLst>
          </p:cNvPr>
          <p:cNvSpPr txBox="1"/>
          <p:nvPr/>
        </p:nvSpPr>
        <p:spPr>
          <a:xfrm>
            <a:off x="4110188" y="2889510"/>
            <a:ext cx="8251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Miesiąc, rok 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6243FC5-BB6C-44B1-988F-AA9551C41AB2}"/>
              </a:ext>
            </a:extLst>
          </p:cNvPr>
          <p:cNvSpPr txBox="1"/>
          <p:nvPr/>
        </p:nvSpPr>
        <p:spPr>
          <a:xfrm>
            <a:off x="2523358" y="2606458"/>
            <a:ext cx="8251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Subwencja Wydziału X, pula dla doktorantów szkoły doktorskiej, imię i nazwisko  </a:t>
            </a:r>
          </a:p>
        </p:txBody>
      </p:sp>
    </p:spTree>
    <p:extLst>
      <p:ext uri="{BB962C8B-B14F-4D97-AF65-F5344CB8AC3E}">
        <p14:creationId xmlns:p14="http://schemas.microsoft.com/office/powerpoint/2010/main" val="2834988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04E94B-F131-4C29-AB4D-9F223D28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i="0" dirty="0">
                <a:solidFill>
                  <a:srgbClr val="000000"/>
                </a:solidFill>
                <a:effectLst/>
                <a:latin typeface="Alegreya Sans"/>
              </a:rPr>
              <a:t>Regulamin Zamówień Publicznych</a:t>
            </a:r>
            <a:br>
              <a:rPr lang="pl-PL" b="1" i="0" dirty="0">
                <a:solidFill>
                  <a:srgbClr val="000000"/>
                </a:solidFill>
                <a:effectLst/>
                <a:latin typeface="Alegreya Sans"/>
              </a:rPr>
            </a:br>
            <a:r>
              <a:rPr lang="pl-PL" b="1" dirty="0">
                <a:effectLst/>
                <a:latin typeface="Alegreya Sans"/>
              </a:rPr>
              <a:t>Zarządzenie nr 52/2020/2021 Rektora UKW z dnia 23 lutego 2021 r. 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8469AA-3B11-4E87-969B-7F6ABBF5D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Szacunkową wartość zamówienia na dostawy lub usługi ustala się w szczególności na podstawie jednej z metod: </a:t>
            </a:r>
          </a:p>
          <a:p>
            <a:pPr lvl="1"/>
            <a:r>
              <a:rPr lang="pl-PL" dirty="0"/>
              <a:t>1) analizy cen rynkowych; </a:t>
            </a:r>
          </a:p>
          <a:p>
            <a:pPr lvl="1"/>
            <a:r>
              <a:rPr lang="pl-PL" dirty="0"/>
              <a:t>2) analizy cen ofertowych złożonych w postępowaniu prowadzonym przez Uniwersytet, obejmujący analogiczny przedmiot zamówienia z uwzględnieniem zmian ilościowych zamawianych usług lub dostaw oraz prognozowanego na dany rok średniorocznego wskaźnika cen towarów i usług konsumpcyjnych ogółem; </a:t>
            </a:r>
          </a:p>
          <a:p>
            <a:pPr lvl="1"/>
            <a:r>
              <a:rPr lang="pl-PL" dirty="0"/>
              <a:t>3) analizy wydatków poniesionych na tego samego rodzaju zamówienia dostawy lub usługi, w okresie poprzedzającym czynność szacowania wartości tych zamówień;</a:t>
            </a:r>
          </a:p>
          <a:p>
            <a:r>
              <a:rPr lang="pl-PL" dirty="0"/>
              <a:t>Ustalenia wartości zamówienia dokonuje się: </a:t>
            </a:r>
            <a:r>
              <a:rPr lang="pl-PL" b="1" dirty="0"/>
              <a:t>nie wcześniej niż 3 miesiące </a:t>
            </a:r>
            <a:r>
              <a:rPr lang="pl-PL" dirty="0"/>
              <a:t>przed dniem wszczęcia postępowania o udzielenie zamówienia, jeżeli przedmiotem są dostawy lub usługi; </a:t>
            </a:r>
          </a:p>
          <a:p>
            <a:r>
              <a:rPr lang="pl-PL" dirty="0"/>
              <a:t>Dla wydatków o wartości mniejszej lub równej 10.000,00 złotych netto dopuszcza się zastosowanie uproszczonej procedury rozeznania rynku, bez konieczności jej dokumentowania. </a:t>
            </a:r>
          </a:p>
        </p:txBody>
      </p:sp>
    </p:spTree>
    <p:extLst>
      <p:ext uri="{BB962C8B-B14F-4D97-AF65-F5344CB8AC3E}">
        <p14:creationId xmlns:p14="http://schemas.microsoft.com/office/powerpoint/2010/main" val="3510157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22025C7C-A301-4576-8579-2A6D4E7CF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986" y="748725"/>
            <a:ext cx="8168028" cy="5675189"/>
          </a:xfrm>
          <a:prstGeom prst="rect">
            <a:avLst/>
          </a:prstGeom>
        </p:spPr>
      </p:pic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DC4EA6D-8064-4041-BA1E-A5B1F38E1A8A}"/>
              </a:ext>
            </a:extLst>
          </p:cNvPr>
          <p:cNvCxnSpPr/>
          <p:nvPr/>
        </p:nvCxnSpPr>
        <p:spPr>
          <a:xfrm flipH="1" flipV="1">
            <a:off x="1847461" y="1511559"/>
            <a:ext cx="485192" cy="298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6AECCEC-4CF6-4929-AC2E-B834FFC99F5C}"/>
              </a:ext>
            </a:extLst>
          </p:cNvPr>
          <p:cNvCxnSpPr/>
          <p:nvPr/>
        </p:nvCxnSpPr>
        <p:spPr>
          <a:xfrm flipV="1">
            <a:off x="8369559" y="1511559"/>
            <a:ext cx="658791" cy="298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3FF20CBD-0C8B-4B41-AB05-5A1A605262BC}"/>
              </a:ext>
            </a:extLst>
          </p:cNvPr>
          <p:cNvCxnSpPr/>
          <p:nvPr/>
        </p:nvCxnSpPr>
        <p:spPr>
          <a:xfrm flipH="1" flipV="1">
            <a:off x="1688841" y="3694922"/>
            <a:ext cx="746449" cy="419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27653BE-9187-4234-B742-FF9CFB31EC13}"/>
              </a:ext>
            </a:extLst>
          </p:cNvPr>
          <p:cNvCxnSpPr/>
          <p:nvPr/>
        </p:nvCxnSpPr>
        <p:spPr>
          <a:xfrm flipV="1">
            <a:off x="8910735" y="3694922"/>
            <a:ext cx="951722" cy="345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EF99ECB-4319-4526-BAE6-EAF1D851BE4D}"/>
              </a:ext>
            </a:extLst>
          </p:cNvPr>
          <p:cNvSpPr txBox="1"/>
          <p:nvPr/>
        </p:nvSpPr>
        <p:spPr>
          <a:xfrm>
            <a:off x="491096" y="3371756"/>
            <a:ext cx="15208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Wpisuje pracownik Działu Zamówień Publicznych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4E79BF2B-CD98-4DBA-9391-328B2721A5C7}"/>
              </a:ext>
            </a:extLst>
          </p:cNvPr>
          <p:cNvSpPr txBox="1"/>
          <p:nvPr/>
        </p:nvSpPr>
        <p:spPr>
          <a:xfrm>
            <a:off x="9386596" y="1082149"/>
            <a:ext cx="15208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Podpis doktoranta i promotora</a:t>
            </a:r>
          </a:p>
          <a:p>
            <a:r>
              <a:rPr lang="pl-PL" dirty="0"/>
              <a:t>(1)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1D5A5C18-66FF-411C-89FF-EC61308E7235}"/>
              </a:ext>
            </a:extLst>
          </p:cNvPr>
          <p:cNvSpPr txBox="1"/>
          <p:nvPr/>
        </p:nvSpPr>
        <p:spPr>
          <a:xfrm>
            <a:off x="721567" y="1404727"/>
            <a:ext cx="15208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Podpis</a:t>
            </a:r>
          </a:p>
          <a:p>
            <a:r>
              <a:rPr lang="pl-PL" dirty="0">
                <a:solidFill>
                  <a:srgbClr val="FF0000"/>
                </a:solidFill>
              </a:rPr>
              <a:t>Dziekana</a:t>
            </a:r>
          </a:p>
          <a:p>
            <a:r>
              <a:rPr lang="pl-PL" dirty="0"/>
              <a:t>(2)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A39031D6-C16C-48F4-8700-0E3C475950D5}"/>
              </a:ext>
            </a:extLst>
          </p:cNvPr>
          <p:cNvSpPr txBox="1"/>
          <p:nvPr/>
        </p:nvSpPr>
        <p:spPr>
          <a:xfrm>
            <a:off x="9949542" y="3371756"/>
            <a:ext cx="1909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Podpis Kwestora</a:t>
            </a:r>
          </a:p>
          <a:p>
            <a:r>
              <a:rPr lang="pl-PL" dirty="0"/>
              <a:t>(po weryfikacji przez Dział Nauki)</a:t>
            </a:r>
          </a:p>
        </p:txBody>
      </p:sp>
    </p:spTree>
    <p:extLst>
      <p:ext uri="{BB962C8B-B14F-4D97-AF65-F5344CB8AC3E}">
        <p14:creationId xmlns:p14="http://schemas.microsoft.com/office/powerpoint/2010/main" val="71070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275C75-59EC-4A51-9573-373FB302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cs typeface="Calibri Light"/>
              </a:rPr>
              <a:t>Od Zamówienia do realizacji</a:t>
            </a:r>
            <a:br>
              <a:rPr lang="pl-PL" dirty="0">
                <a:cs typeface="Calibri Light"/>
              </a:rPr>
            </a:br>
            <a:endParaRPr lang="pl-PL" dirty="0">
              <a:cs typeface="Calibri Light"/>
            </a:endParaRPr>
          </a:p>
        </p:txBody>
      </p:sp>
      <p:graphicFrame>
        <p:nvGraphicFramePr>
          <p:cNvPr id="11" name="Diagram 11">
            <a:extLst>
              <a:ext uri="{FF2B5EF4-FFF2-40B4-BE49-F238E27FC236}">
                <a16:creationId xmlns:a16="http://schemas.microsoft.com/office/drawing/2014/main" id="{4DA6CC2E-0D79-4AD4-A542-9AC1B71FDD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0785351"/>
              </p:ext>
            </p:extLst>
          </p:nvPr>
        </p:nvGraphicFramePr>
        <p:xfrm>
          <a:off x="805923" y="2136709"/>
          <a:ext cx="10385007" cy="3701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582" name="Owal 3581">
            <a:extLst>
              <a:ext uri="{FF2B5EF4-FFF2-40B4-BE49-F238E27FC236}">
                <a16:creationId xmlns:a16="http://schemas.microsoft.com/office/drawing/2014/main" id="{039A1E76-825D-45C2-8197-2B1B736B8754}"/>
              </a:ext>
            </a:extLst>
          </p:cNvPr>
          <p:cNvSpPr/>
          <p:nvPr/>
        </p:nvSpPr>
        <p:spPr>
          <a:xfrm>
            <a:off x="3558699" y="2239347"/>
            <a:ext cx="2132973" cy="15159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83" name="Owal 3582">
            <a:extLst>
              <a:ext uri="{FF2B5EF4-FFF2-40B4-BE49-F238E27FC236}">
                <a16:creationId xmlns:a16="http://schemas.microsoft.com/office/drawing/2014/main" id="{39958BA7-E662-4A69-9BAB-5CFE83B01B17}"/>
              </a:ext>
            </a:extLst>
          </p:cNvPr>
          <p:cNvSpPr/>
          <p:nvPr/>
        </p:nvSpPr>
        <p:spPr>
          <a:xfrm>
            <a:off x="3731806" y="4348067"/>
            <a:ext cx="1786758" cy="12932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475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7B2903D-4685-42FF-AB54-F6C1E8592E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CBA0CCE-3829-4BD7-A378-CC4CBF95BA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4AC8E0-5F56-4207-9D4D-9A8E695C9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C16C16D-6696-4FB0-A534-27F8D8FBFC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6C84BB8-587B-4CA3-9904-CA33BB299A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C61646B-4A08-4015-8F86-66CFECD4DD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DD69870-F6ED-4B8D-ADBE-60346934A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CD6CAA1-460B-4DAF-A808-6A8FBEECD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3168D92-5646-4F41-8F6A-76075CD4F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2CF50ED-23CF-49DB-AC77-7BEBCF81B6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B2FC58A-9BF3-4585-BFEB-A4C2EB8886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C1559A8-ECE7-4A25-AD40-874B02A8B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06CAA7B-D62C-40AD-95FC-B31B2A3B80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Dgm bld="one"/>
        </p:bldSub>
      </p:bldGraphic>
      <p:bldP spid="3582" grpId="0" animBg="1"/>
      <p:bldP spid="358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FFDA6A-C0BB-4CD6-939B-8AC48F901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Odbiór i co dalej?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2E48F4-64C4-48A8-81A0-F1955FE58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11029615" cy="4632472"/>
          </a:xfrm>
        </p:spPr>
        <p:txBody>
          <a:bodyPr>
            <a:normAutofit fontScale="85000" lnSpcReduction="10000"/>
          </a:bodyPr>
          <a:lstStyle/>
          <a:p>
            <a:r>
              <a:rPr lang="pl-PL" dirty="0"/>
              <a:t>Wystawiona na UKW </a:t>
            </a:r>
            <a:r>
              <a:rPr lang="pl-PL" sz="1600" dirty="0"/>
              <a:t>(NIP 5542647568), adres UKW </a:t>
            </a:r>
          </a:p>
          <a:p>
            <a:r>
              <a:rPr lang="pl-PL" b="1" dirty="0"/>
              <a:t>Faktura – trzeba ją opisać i dać do opisu jednostce realizującej zakup</a:t>
            </a:r>
          </a:p>
          <a:p>
            <a:r>
              <a:rPr lang="pl-PL" dirty="0"/>
              <a:t>Faktura – podpis dziekana</a:t>
            </a:r>
          </a:p>
          <a:p>
            <a:r>
              <a:rPr lang="pl-PL" dirty="0"/>
              <a:t>Należy ją niezwłocznie przekazać do Działu Nauki – dokument księgowy</a:t>
            </a:r>
          </a:p>
          <a:p>
            <a:r>
              <a:rPr lang="pl-PL" dirty="0"/>
              <a:t>Do zapłaty – przekazać minimum 3 dni przed terminem płatności (odsetki)</a:t>
            </a:r>
          </a:p>
          <a:p>
            <a:r>
              <a:rPr lang="pl-PL" dirty="0"/>
              <a:t>Druk OT dla sprzętów (np. komputer), podlega inwentaryzacji</a:t>
            </a:r>
          </a:p>
          <a:p>
            <a:r>
              <a:rPr lang="pl-PL" dirty="0">
                <a:solidFill>
                  <a:srgbClr val="FF0000"/>
                </a:solidFill>
              </a:rPr>
              <a:t>Wszystkie rzeczy kupione ze środków UKW należą do UKW (rewers, zwrot komputera po ukończeniu kształcenia)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b="1" dirty="0"/>
              <a:t>Opis: </a:t>
            </a:r>
          </a:p>
          <a:p>
            <a:pPr marL="0" indent="0">
              <a:buNone/>
            </a:pPr>
            <a:r>
              <a:rPr lang="pl-PL" i="1" dirty="0"/>
              <a:t>Faktura za (co? np. zakup odczynników) dla Wydziału X w celu realizacji indywidualnego planu badawczego doktoranta (imię i nazwisko). </a:t>
            </a:r>
            <a:br>
              <a:rPr lang="pl-PL" i="1" dirty="0"/>
            </a:br>
            <a:r>
              <a:rPr lang="pl-PL" i="1" dirty="0"/>
              <a:t>Źródło finansowania: subwencja na badania Wydziału X – pula dla doktorantów szkoły doktorskiej.</a:t>
            </a:r>
            <a:br>
              <a:rPr lang="pl-PL" i="1" dirty="0"/>
            </a:br>
            <a:r>
              <a:rPr lang="pl-PL" i="1" dirty="0"/>
              <a:t/>
            </a:r>
            <a:br>
              <a:rPr lang="pl-PL" i="1" dirty="0"/>
            </a:br>
            <a:r>
              <a:rPr lang="pl-PL" i="1" dirty="0"/>
              <a:t>Potwierdzam odbiór (czego?)/ wykonanie usługi (jakiej?) – data.</a:t>
            </a:r>
          </a:p>
          <a:p>
            <a:pPr marL="0" indent="0">
              <a:buNone/>
            </a:pPr>
            <a:r>
              <a:rPr lang="pl-PL" i="1" dirty="0"/>
              <a:t>Podpis doktoranta i promotora</a:t>
            </a:r>
          </a:p>
          <a:p>
            <a:pPr marL="0" indent="0">
              <a:buNone/>
            </a:pPr>
            <a:r>
              <a:rPr lang="pl-PL" i="1" dirty="0"/>
              <a:t>Podpis dziekana</a:t>
            </a:r>
          </a:p>
        </p:txBody>
      </p:sp>
    </p:spTree>
    <p:extLst>
      <p:ext uri="{BB962C8B-B14F-4D97-AF65-F5344CB8AC3E}">
        <p14:creationId xmlns:p14="http://schemas.microsoft.com/office/powerpoint/2010/main" val="419204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275C75-59EC-4A51-9573-373FB302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cs typeface="Calibri Light"/>
              </a:rPr>
              <a:t>Gdzie dostarczyć fakturę</a:t>
            </a:r>
            <a:br>
              <a:rPr lang="pl-PL" dirty="0">
                <a:cs typeface="Calibri Light"/>
              </a:rPr>
            </a:br>
            <a:endParaRPr lang="pl-PL" dirty="0">
              <a:cs typeface="Calibri Light"/>
            </a:endParaRPr>
          </a:p>
        </p:txBody>
      </p:sp>
      <p:graphicFrame>
        <p:nvGraphicFramePr>
          <p:cNvPr id="11" name="Diagram 11">
            <a:extLst>
              <a:ext uri="{FF2B5EF4-FFF2-40B4-BE49-F238E27FC236}">
                <a16:creationId xmlns:a16="http://schemas.microsoft.com/office/drawing/2014/main" id="{4DA6CC2E-0D79-4AD4-A542-9AC1B71FDD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6334822"/>
              </p:ext>
            </p:extLst>
          </p:nvPr>
        </p:nvGraphicFramePr>
        <p:xfrm>
          <a:off x="805923" y="2136709"/>
          <a:ext cx="10385007" cy="3701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136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3168D92-5646-4F41-8F6A-76075CD4F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BE5E435-7756-47A6-9472-A3C2A284F2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AF4E9B9-BD16-4584-A3D7-335E017D3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3BD3ABB-4BBB-4C37-AA43-56AF6558A9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191EE6D-6160-4619-B452-3156DC151B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0494F41-0F6D-4C3B-8694-9727C5166E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1414FC9-1887-40EE-8AA1-E8F063CD29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54919B4-1C15-471E-BE52-09124932E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E46C08D-2E3B-48F7-AD30-90D4E312A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1CA72DD-1774-4B0C-9D97-77D98C7DB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134A56F3-A42A-411C-8A06-0388CD531E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D5F165-04F5-47CC-B1A0-C9456BD2F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FAQ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4533AD-ABED-400C-9D26-DC811C606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62812"/>
            <a:ext cx="11029615" cy="4212538"/>
          </a:xfrm>
        </p:spPr>
        <p:txBody>
          <a:bodyPr>
            <a:normAutofit fontScale="92500" lnSpcReduction="10000"/>
          </a:bodyPr>
          <a:lstStyle/>
          <a:p>
            <a:r>
              <a:rPr lang="pl-PL" sz="2000" dirty="0"/>
              <a:t>Kiedy dowiem się, ile mam środków?</a:t>
            </a:r>
          </a:p>
          <a:p>
            <a:r>
              <a:rPr lang="pl-PL" sz="2000" dirty="0"/>
              <a:t>Czy mogę złożyć zapotrzebowanie w listopadzie? </a:t>
            </a:r>
          </a:p>
          <a:p>
            <a:r>
              <a:rPr lang="pl-PL" sz="2000" dirty="0"/>
              <a:t>Czy mogę złożyć zapotrzebowanie bez podpisów?</a:t>
            </a:r>
          </a:p>
          <a:p>
            <a:r>
              <a:rPr lang="pl-PL" sz="2000" dirty="0"/>
              <a:t>Czy mogę sam kupić książkę/zrobić ksero?</a:t>
            </a:r>
          </a:p>
          <a:p>
            <a:r>
              <a:rPr lang="pl-PL" sz="2000" dirty="0"/>
              <a:t>Na kogo ma być wystawiona faktura?</a:t>
            </a:r>
          </a:p>
          <a:p>
            <a:r>
              <a:rPr lang="pl-PL" sz="2000" dirty="0"/>
              <a:t>Kto podpisuje fakturę?</a:t>
            </a:r>
          </a:p>
          <a:p>
            <a:r>
              <a:rPr lang="pl-PL" sz="2000" dirty="0"/>
              <a:t>Czy obowiązują mnie procedury zamówień publicznych? Co to znaczy?</a:t>
            </a:r>
          </a:p>
          <a:p>
            <a:r>
              <a:rPr lang="pl-PL" sz="2000" dirty="0"/>
              <a:t>Czy komputer/dysk kupiony za środki z subwencji jest mój? Co to jest rewers?</a:t>
            </a:r>
          </a:p>
          <a:p>
            <a:r>
              <a:rPr lang="pl-PL" sz="2000" dirty="0"/>
              <a:t>Czy mogę zatrzymać książki kupione za środki z subwencji?</a:t>
            </a:r>
          </a:p>
          <a:p>
            <a:r>
              <a:rPr lang="pl-PL" sz="2000" dirty="0"/>
              <a:t>Czy mogę kupić toner do mojej prywatnej drukarki?</a:t>
            </a:r>
          </a:p>
        </p:txBody>
      </p:sp>
    </p:spTree>
    <p:extLst>
      <p:ext uri="{BB962C8B-B14F-4D97-AF65-F5344CB8AC3E}">
        <p14:creationId xmlns:p14="http://schemas.microsoft.com/office/powerpoint/2010/main" val="209443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EF8910-109B-4349-AB65-7A68D25F6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KONFERENCJE, konferencje online, </a:t>
            </a:r>
            <a:br>
              <a:rPr lang="pl-PL" dirty="0"/>
            </a:br>
            <a:r>
              <a:rPr lang="pl-PL" dirty="0"/>
              <a:t>szkolenia, szkolenia online</a:t>
            </a:r>
            <a:br>
              <a:rPr lang="pl-PL" dirty="0"/>
            </a:br>
            <a:r>
              <a:rPr lang="pl-PL" dirty="0"/>
              <a:t>kwerendy, badania terenowe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7B43D322-01C8-484B-9097-42725D5558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9425002"/>
              </p:ext>
            </p:extLst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592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049FDE6-2A9A-493B-ABFB-8EFEB86D6B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73B0C3A-676E-4A2A-9D17-B3CE8AE95F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BD7F16D-CE8E-4886-A1A7-3865CDBFD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60DCD3-814F-4102-B41F-4A5CF25662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AtOnc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B7B7F8-7D79-4AE8-B1B8-626867D15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Strona szkoły doktorskiej (badania)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1C2AEB45-937D-4C89-9A0E-650B2C5C74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5" y="2656200"/>
            <a:ext cx="11029950" cy="3004512"/>
          </a:xfrm>
        </p:spPr>
      </p:pic>
    </p:spTree>
    <p:extLst>
      <p:ext uri="{BB962C8B-B14F-4D97-AF65-F5344CB8AC3E}">
        <p14:creationId xmlns:p14="http://schemas.microsoft.com/office/powerpoint/2010/main" val="2213478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F70CF0-2D49-426A-B1D1-A7647304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Procedury dot. Konferencji krajowej</a:t>
            </a:r>
            <a:br>
              <a:rPr lang="pl-PL" dirty="0"/>
            </a:br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B1C4FB99-6E6D-48CB-AFCE-5336480850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7868213"/>
              </p:ext>
            </p:extLst>
          </p:nvPr>
        </p:nvGraphicFramePr>
        <p:xfrm>
          <a:off x="581025" y="2341563"/>
          <a:ext cx="1102995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669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0B490EB-BAFD-4E7B-AA3A-4072EE7165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80C510D-6A40-4CDB-8C62-3D049CA41C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A3C59E1-FC65-444F-A161-B65ECBB2EA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31C0702-BB16-4B8F-BE86-18DF33A246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CAEB6E6-DF57-4226-AFE6-DD4B4F75A9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A0AF44-87EF-40E1-AEFA-6B00C2E580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C285A56-BBDF-4DB8-AEF1-C4CD77842A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9B3666-05C4-4E71-A948-94249C12D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Przed Konferencją – ważne informacje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5CF0AE-50B6-47EA-B474-C3CDEF8DC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00520"/>
            <a:ext cx="11029615" cy="4623394"/>
          </a:xfrm>
        </p:spPr>
        <p:txBody>
          <a:bodyPr>
            <a:normAutofit lnSpcReduction="10000"/>
          </a:bodyPr>
          <a:lstStyle/>
          <a:p>
            <a:r>
              <a:rPr lang="pl-PL" b="0" i="0" dirty="0">
                <a:solidFill>
                  <a:schemeClr val="tx1"/>
                </a:solidFill>
                <a:effectLst/>
              </a:rPr>
              <a:t>Wniosek o finansowanie kosztów wyjazdu doktoranta" (załącznik nr 5a) + "Umowa na wyjazd krajowy doktoranta" (załącznik nr 5b,  w 2 egz.)</a:t>
            </a:r>
            <a:endParaRPr lang="pl-PL" dirty="0">
              <a:solidFill>
                <a:schemeClr val="tx1"/>
              </a:solidFill>
            </a:endParaRPr>
          </a:p>
          <a:p>
            <a:r>
              <a:rPr lang="pl-PL" dirty="0">
                <a:solidFill>
                  <a:schemeClr val="tx1"/>
                </a:solidFill>
              </a:rPr>
              <a:t>Do wniosku dołącz wydruk informacji o konferencji (miejsce, data, program) oraz informacje o płatności (konto, kwota, data) – wydruk ze strony organizatora</a:t>
            </a:r>
          </a:p>
          <a:p>
            <a:r>
              <a:rPr lang="pl-PL" dirty="0">
                <a:solidFill>
                  <a:schemeClr val="tx1"/>
                </a:solidFill>
              </a:rPr>
              <a:t>Do wniosku dołącz informacje o noclegu</a:t>
            </a:r>
          </a:p>
          <a:p>
            <a:r>
              <a:rPr lang="pl-PL" b="1" dirty="0">
                <a:solidFill>
                  <a:srgbClr val="FF0000"/>
                </a:solidFill>
              </a:rPr>
              <a:t>Skonsultuj się w Dziale Nauki</a:t>
            </a:r>
          </a:p>
          <a:p>
            <a:r>
              <a:rPr lang="pl-PL" b="1" i="0" dirty="0">
                <a:solidFill>
                  <a:schemeClr val="tx1"/>
                </a:solidFill>
                <a:effectLst/>
              </a:rPr>
              <a:t>Złóż dokumenty 14 dni przed konferencją / datą opłaty konferencyjnej</a:t>
            </a:r>
            <a:endParaRPr lang="pl-PL" b="1" dirty="0">
              <a:solidFill>
                <a:schemeClr val="tx1"/>
              </a:solidFill>
            </a:endParaRPr>
          </a:p>
          <a:p>
            <a:r>
              <a:rPr lang="pl-PL" dirty="0">
                <a:solidFill>
                  <a:schemeClr val="tx1"/>
                </a:solidFill>
              </a:rPr>
              <a:t>Nie składaj wniosku na ostatnią chwilę (</a:t>
            </a:r>
            <a:r>
              <a:rPr lang="pl-PL" i="1" dirty="0">
                <a:solidFill>
                  <a:schemeClr val="tx1"/>
                </a:solidFill>
              </a:rPr>
              <a:t>umów o wyjazd krajowy składanych po dacie wyjazdu nie rozpatruje się</a:t>
            </a:r>
            <a:r>
              <a:rPr lang="pl-PL" dirty="0">
                <a:solidFill>
                  <a:schemeClr val="tx1"/>
                </a:solidFill>
              </a:rPr>
              <a:t>)</a:t>
            </a:r>
          </a:p>
          <a:p>
            <a:r>
              <a:rPr lang="pl-PL" b="1" dirty="0">
                <a:solidFill>
                  <a:schemeClr val="tx1"/>
                </a:solidFill>
              </a:rPr>
              <a:t>Podpisy: doktorant, promotor, dziekan, dyrektor szkoły doktorskiej</a:t>
            </a:r>
          </a:p>
          <a:p>
            <a:r>
              <a:rPr lang="pl-PL" dirty="0">
                <a:solidFill>
                  <a:schemeClr val="tx1"/>
                </a:solidFill>
              </a:rPr>
              <a:t>Wniosek złóż w sekretariacie dziekana (podpis dziekana)</a:t>
            </a:r>
          </a:p>
          <a:p>
            <a:r>
              <a:rPr lang="pl-PL" dirty="0">
                <a:solidFill>
                  <a:schemeClr val="tx1"/>
                </a:solidFill>
              </a:rPr>
              <a:t>Wniosek złóż w Biurze ds. Stopni (podpis dyrektora SD UKW)</a:t>
            </a:r>
          </a:p>
          <a:p>
            <a:r>
              <a:rPr lang="pl-PL" dirty="0">
                <a:solidFill>
                  <a:schemeClr val="tx1"/>
                </a:solidFill>
              </a:rPr>
              <a:t>zachowaj bilety (2 kl.) i odbierz fakturę za nocleg i opłatę konferencyjną (faktura na UKW)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870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13AA9E-186F-4BF7-B4AE-9837F1464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Formularze</a:t>
            </a:r>
            <a:br>
              <a:rPr lang="pl-PL" dirty="0"/>
            </a:br>
            <a:endParaRPr lang="pl-PL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F574E645-0A2C-47C1-870F-634E29087D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98" y="1525725"/>
            <a:ext cx="5974859" cy="4967630"/>
          </a:xfr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10D9B87-D925-48EB-A31D-A71815592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81" y="1003953"/>
            <a:ext cx="6029621" cy="532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2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FE555A-64C2-483C-A503-7C406365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 Konferencji – ważne informacje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90E86CC-2AAC-4322-9159-FB80D300D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340864"/>
            <a:ext cx="4999476" cy="3634486"/>
          </a:xfrm>
        </p:spPr>
        <p:txBody>
          <a:bodyPr>
            <a:normAutofit fontScale="92500"/>
          </a:bodyPr>
          <a:lstStyle/>
          <a:p>
            <a:r>
              <a:rPr lang="pl-PL" b="0" i="0" dirty="0">
                <a:solidFill>
                  <a:srgbClr val="000000"/>
                </a:solidFill>
                <a:effectLst/>
                <a:latin typeface="Alegreya Sans"/>
              </a:rPr>
              <a:t>"Rozliczenie kosztów wyjazdu doktoranta" (załącznik  nr 5c) wraz z biletami przejazdowymi, fakturami za nocleg itp.</a:t>
            </a:r>
          </a:p>
          <a:p>
            <a:r>
              <a:rPr lang="pl-PL" dirty="0">
                <a:solidFill>
                  <a:srgbClr val="000000"/>
                </a:solidFill>
                <a:latin typeface="Alegreya Sans"/>
              </a:rPr>
              <a:t>Faktury (np. za hotel) muszą być opisane i podpisane przez dziekana</a:t>
            </a:r>
          </a:p>
          <a:p>
            <a:r>
              <a:rPr lang="pl-PL" dirty="0">
                <a:solidFill>
                  <a:srgbClr val="000000"/>
                </a:solidFill>
                <a:latin typeface="Alegreya Sans"/>
              </a:rPr>
              <a:t>Do każdej faktury opłaconej samodzielnie dołącz potwierdzenie płatności (FV na UKW)</a:t>
            </a:r>
          </a:p>
          <a:p>
            <a:r>
              <a:rPr lang="pl-PL" b="0" i="0" dirty="0">
                <a:solidFill>
                  <a:srgbClr val="000000"/>
                </a:solidFill>
                <a:effectLst/>
                <a:latin typeface="Alegreya Sans"/>
              </a:rPr>
              <a:t> Podpis na druku rozliczenia: doktorant, dziekan (dysponent środków), dyrektor szkoły doktorskiej</a:t>
            </a:r>
          </a:p>
          <a:p>
            <a:r>
              <a:rPr lang="pl-PL" dirty="0">
                <a:solidFill>
                  <a:srgbClr val="000000"/>
                </a:solidFill>
                <a:latin typeface="Alegreya Sans"/>
              </a:rPr>
              <a:t>Dyrektor nie umawia się indywidualnie na podpisanie dokumentów, przekaż rozliczenie do Biura ds. Stopni</a:t>
            </a:r>
            <a:endParaRPr lang="pl-PL" b="0" i="0" dirty="0">
              <a:solidFill>
                <a:srgbClr val="000000"/>
              </a:solidFill>
              <a:effectLst/>
              <a:latin typeface="Alegreya Sans"/>
            </a:endParaRPr>
          </a:p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F69675C-B0BB-4CA5-991B-A0627C47B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00" y="1781742"/>
            <a:ext cx="6502700" cy="419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54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073D2A-B3C2-4E2C-96F1-92B8D3CEC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KwerendA</a:t>
            </a:r>
            <a:r>
              <a:rPr lang="pl-PL" dirty="0"/>
              <a:t>, badania terenowe</a:t>
            </a:r>
            <a:br>
              <a:rPr lang="pl-PL" dirty="0"/>
            </a:br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5254C2EF-9C76-4C38-B308-DF850FB209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1509594"/>
              </p:ext>
            </p:extLst>
          </p:nvPr>
        </p:nvGraphicFramePr>
        <p:xfrm>
          <a:off x="684720" y="2049333"/>
          <a:ext cx="11029950" cy="242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DC7549B3-A6BC-4AD0-8FC4-A7F7BF64781E}"/>
              </a:ext>
            </a:extLst>
          </p:cNvPr>
          <p:cNvSpPr txBox="1"/>
          <p:nvPr/>
        </p:nvSpPr>
        <p:spPr>
          <a:xfrm>
            <a:off x="505611" y="4996774"/>
            <a:ext cx="60944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000000"/>
                </a:solidFill>
                <a:effectLst/>
                <a:latin typeface="Alegreya Sans"/>
              </a:rPr>
              <a:t>"Wniosek doktoranta o wyrażenie zgody na używanie pojazdu prywatnego do celów służbowych (załącznik nr 17) zaopiniowany przez Dyrektora Szkoły Doktorskiej, promotora oraz dysponenta środków, rozpatruje Prorektor ds. Nauki.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444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4BE71D-8902-4FED-9412-C140974FD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ECAD70-F610-4CDB-85E5-E0E5BCDCA5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3C54312-32A5-4B2D-B88B-792E4F867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0C7AD8-23CB-4CE8-96C4-C2FF159528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BCAF5C-40AE-4129-84FA-9D617010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92" y="4273721"/>
            <a:ext cx="4247075" cy="1777829"/>
          </a:xfrm>
        </p:spPr>
        <p:txBody>
          <a:bodyPr vert="horz" lIns="228600" tIns="228600" rIns="228600" bIns="228600" rtlCol="0" anchor="ctr">
            <a:normAutofit/>
          </a:bodyPr>
          <a:lstStyle/>
          <a:p>
            <a:pPr algn="l"/>
            <a:r>
              <a:rPr lang="en-US" dirty="0"/>
              <a:t>Do</a:t>
            </a:r>
            <a:r>
              <a:rPr lang="pl-PL" dirty="0"/>
              <a:t> </a:t>
            </a:r>
            <a:r>
              <a:rPr lang="en-US" dirty="0" err="1"/>
              <a:t>kogo</a:t>
            </a:r>
            <a:r>
              <a:rPr lang="en-US" dirty="0"/>
              <a:t> </a:t>
            </a:r>
            <a:r>
              <a:rPr lang="en-US" dirty="0" err="1"/>
              <a:t>zwrócić</a:t>
            </a:r>
            <a:r>
              <a:rPr lang="en-US" dirty="0"/>
              <a:t> </a:t>
            </a:r>
            <a:r>
              <a:rPr lang="en-US" dirty="0" err="1"/>
              <a:t>się</a:t>
            </a:r>
            <a:r>
              <a:rPr lang="en-US" dirty="0"/>
              <a:t> </a:t>
            </a:r>
            <a:r>
              <a:rPr lang="pl-PL" dirty="0"/>
              <a:t/>
            </a:r>
            <a:br>
              <a:rPr lang="pl-PL" dirty="0"/>
            </a:br>
            <a:r>
              <a:rPr lang="en-US" dirty="0"/>
              <a:t>o </a:t>
            </a:r>
            <a:r>
              <a:rPr lang="en-US" dirty="0" err="1"/>
              <a:t>pomoc</a:t>
            </a:r>
            <a:r>
              <a:rPr lang="en-US" dirty="0"/>
              <a:t>?</a:t>
            </a:r>
          </a:p>
        </p:txBody>
      </p:sp>
      <p:graphicFrame>
        <p:nvGraphicFramePr>
          <p:cNvPr id="557" name="Diagram 557">
            <a:extLst>
              <a:ext uri="{FF2B5EF4-FFF2-40B4-BE49-F238E27FC236}">
                <a16:creationId xmlns:a16="http://schemas.microsoft.com/office/drawing/2014/main" id="{6270EC79-C7DA-448E-A9D2-A281DBE833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2787204"/>
              </p:ext>
            </p:extLst>
          </p:nvPr>
        </p:nvGraphicFramePr>
        <p:xfrm>
          <a:off x="5118100" y="803275"/>
          <a:ext cx="6281738" cy="5248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2315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9DC7A6-672E-4825-B1DE-BE6462489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Pytania?</a:t>
            </a:r>
            <a:br>
              <a:rPr lang="pl-PL" dirty="0"/>
            </a:br>
            <a:endParaRPr lang="pl-PL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2F865468-8376-41BD-8D2C-78AFAA5167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778" y="932133"/>
            <a:ext cx="7403020" cy="5552265"/>
          </a:xfrm>
        </p:spPr>
      </p:pic>
    </p:spTree>
    <p:extLst>
      <p:ext uri="{BB962C8B-B14F-4D97-AF65-F5344CB8AC3E}">
        <p14:creationId xmlns:p14="http://schemas.microsoft.com/office/powerpoint/2010/main" val="205801465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953_TF33552983" id="{E9BF0B52-2F89-4E1E-B7CE-BCE7A121B426}" vid="{5B52913E-0AFA-412C-891F-3779D08C8844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73F6CF243AFE4C8960B571622B3BEF" ma:contentTypeVersion="7" ma:contentTypeDescription="Utwórz nowy dokument." ma:contentTypeScope="" ma:versionID="cf1eba8bdbd50293a4c6c4fcafefa536">
  <xsd:schema xmlns:xsd="http://www.w3.org/2001/XMLSchema" xmlns:xs="http://www.w3.org/2001/XMLSchema" xmlns:p="http://schemas.microsoft.com/office/2006/metadata/properties" xmlns:ns3="c52144d9-80c5-40ba-b115-76ede8fb2c40" xmlns:ns4="2fb91e22-d69a-4929-8745-62cea43890f6" targetNamespace="http://schemas.microsoft.com/office/2006/metadata/properties" ma:root="true" ma:fieldsID="d4eb8c3f94e19b89fab06efb05c4ecf6" ns3:_="" ns4:_="">
    <xsd:import namespace="c52144d9-80c5-40ba-b115-76ede8fb2c40"/>
    <xsd:import namespace="2fb91e22-d69a-4929-8745-62cea43890f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2144d9-80c5-40ba-b115-76ede8fb2c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b91e22-d69a-4929-8745-62cea43890f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CB1869-512D-4822-A87D-E34C194B18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8FB1A9-4174-4305-9297-9454ABCEA485}">
  <ds:schemaRefs>
    <ds:schemaRef ds:uri="http://purl.org/dc/terms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2fb91e22-d69a-4929-8745-62cea43890f6"/>
    <ds:schemaRef ds:uri="c52144d9-80c5-40ba-b115-76ede8fb2c4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8567EFA-D327-4835-A215-7D5F6EC908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2144d9-80c5-40ba-b115-76ede8fb2c40"/>
    <ds:schemaRef ds:uri="2fb91e22-d69a-4929-8745-62cea43890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{9231A069-E5BD-4B86-B7F2-2ACB660F1D68}tf33552983_win32</Template>
  <TotalTime>602</TotalTime>
  <Words>1303</Words>
  <Application>Microsoft Office PowerPoint</Application>
  <PresentationFormat>Panoramiczny</PresentationFormat>
  <Paragraphs>228</Paragraphs>
  <Slides>30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8" baseType="lpstr">
      <vt:lpstr>Alegreya Sans</vt:lpstr>
      <vt:lpstr>Calibri</vt:lpstr>
      <vt:lpstr>Calibri Light</vt:lpstr>
      <vt:lpstr>Franklin Gothic Book</vt:lpstr>
      <vt:lpstr>Franklin Gothic Demi</vt:lpstr>
      <vt:lpstr>Trebuchet MS</vt:lpstr>
      <vt:lpstr>Wingdings 2</vt:lpstr>
      <vt:lpstr>DividendVTI</vt:lpstr>
      <vt:lpstr>Subwencja na badania 2023</vt:lpstr>
      <vt:lpstr>Dotacja MEiN  (subwencja, środki finansowe na utrzymanie i rozwój potencjału potencjału badawczego)</vt:lpstr>
      <vt:lpstr>nAJWAŻENIejsze informacje </vt:lpstr>
      <vt:lpstr>PLANOWANIE WYDATKOWANIA Środków</vt:lpstr>
      <vt:lpstr>Jaki FORMULARZ?</vt:lpstr>
      <vt:lpstr>CO i GDZIE? przykłady </vt:lpstr>
      <vt:lpstr>CO i GDZIE? Przykłady </vt:lpstr>
      <vt:lpstr>CO i GDZIE? przykłady </vt:lpstr>
      <vt:lpstr>CO i GDZIE? </vt:lpstr>
      <vt:lpstr>Czy muszę wiedzieć co i Gdzie?</vt:lpstr>
      <vt:lpstr>Dział nauki wydatkowanie środków</vt:lpstr>
      <vt:lpstr>Zapotrzebowanie - zasady</vt:lpstr>
      <vt:lpstr>DRUK ZAPOTRZEBOWANIA</vt:lpstr>
      <vt:lpstr>Prezentacja programu PowerPoint</vt:lpstr>
      <vt:lpstr>Prezentacja programu PowerPoint</vt:lpstr>
      <vt:lpstr>Regulamin Zamówień Publicznych Zarządzenie nr 52/2020/2021 Rektora UKW z dnia 23 lutego 2021 r. </vt:lpstr>
      <vt:lpstr>Prezentacja programu PowerPoint</vt:lpstr>
      <vt:lpstr>Od Zamówienia do realizacji </vt:lpstr>
      <vt:lpstr>Odbiór i co dalej? </vt:lpstr>
      <vt:lpstr>Gdzie dostarczyć fakturę </vt:lpstr>
      <vt:lpstr>FAQ </vt:lpstr>
      <vt:lpstr>KONFERENCJE, konferencje online,  szkolenia, szkolenia online kwerendy, badania terenowe</vt:lpstr>
      <vt:lpstr>Strona szkoły doktorskiej (badania)</vt:lpstr>
      <vt:lpstr>Procedury dot. Konferencji krajowej </vt:lpstr>
      <vt:lpstr>Przed Konferencją – ważne informacje </vt:lpstr>
      <vt:lpstr>Formularze </vt:lpstr>
      <vt:lpstr>Po Konferencji – ważne informacje </vt:lpstr>
      <vt:lpstr>KwerendA, badania terenowe </vt:lpstr>
      <vt:lpstr>Do kogo zwrócić się  o pomoc?</vt:lpstr>
      <vt:lpstr>Pytania?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Subwencja na badania 2022</dc:title>
  <dc:creator>Anna Cieślak</dc:creator>
  <cp:lastModifiedBy>Praca</cp:lastModifiedBy>
  <cp:revision>92</cp:revision>
  <cp:lastPrinted>2022-01-27T08:21:18Z</cp:lastPrinted>
  <dcterms:created xsi:type="dcterms:W3CDTF">2021-12-27T08:08:15Z</dcterms:created>
  <dcterms:modified xsi:type="dcterms:W3CDTF">2023-02-10T12:47:04Z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0x0101000A73F6CF243AFE4C8960B571622B3BEF</vt:lpwstr>
  </property>
</Properties>
</file>